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 id="2147483881" r:id="rId2"/>
    <p:sldMasterId id="2147483893" r:id="rId3"/>
  </p:sldMasterIdLst>
  <p:notesMasterIdLst>
    <p:notesMasterId r:id="rId27"/>
  </p:notesMasterIdLst>
  <p:handoutMasterIdLst>
    <p:handoutMasterId r:id="rId28"/>
  </p:handoutMasterIdLst>
  <p:sldIdLst>
    <p:sldId id="262" r:id="rId4"/>
    <p:sldId id="335" r:id="rId5"/>
    <p:sldId id="336" r:id="rId6"/>
    <p:sldId id="328" r:id="rId7"/>
    <p:sldId id="334" r:id="rId8"/>
    <p:sldId id="329" r:id="rId9"/>
    <p:sldId id="333" r:id="rId10"/>
    <p:sldId id="330" r:id="rId11"/>
    <p:sldId id="331" r:id="rId12"/>
    <p:sldId id="332" r:id="rId13"/>
    <p:sldId id="327" r:id="rId14"/>
    <p:sldId id="315" r:id="rId15"/>
    <p:sldId id="316" r:id="rId16"/>
    <p:sldId id="318" r:id="rId17"/>
    <p:sldId id="317" r:id="rId18"/>
    <p:sldId id="319" r:id="rId19"/>
    <p:sldId id="320" r:id="rId20"/>
    <p:sldId id="321" r:id="rId21"/>
    <p:sldId id="324" r:id="rId22"/>
    <p:sldId id="325" r:id="rId23"/>
    <p:sldId id="323" r:id="rId24"/>
    <p:sldId id="322" r:id="rId25"/>
    <p:sldId id="326"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36"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708" autoAdjust="0"/>
  </p:normalViewPr>
  <p:slideViewPr>
    <p:cSldViewPr snapToGrid="0">
      <p:cViewPr varScale="1">
        <p:scale>
          <a:sx n="67" d="100"/>
          <a:sy n="67" d="100"/>
        </p:scale>
        <p:origin x="822" y="48"/>
      </p:cViewPr>
      <p:guideLst>
        <p:guide pos="336"/>
        <p:guide orient="horz" pos="2160"/>
      </p:guideLst>
    </p:cSldViewPr>
  </p:slideViewPr>
  <p:notesTextViewPr>
    <p:cViewPr>
      <p:scale>
        <a:sx n="1" d="1"/>
        <a:sy n="1" d="1"/>
      </p:scale>
      <p:origin x="0" y="0"/>
    </p:cViewPr>
  </p:notesTextViewPr>
  <p:sorterViewPr>
    <p:cViewPr>
      <p:scale>
        <a:sx n="100" d="100"/>
        <a:sy n="100" d="100"/>
      </p:scale>
      <p:origin x="0" y="110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6837C-7042-4702-A548-A605BA68D771}"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tr-TR"/>
        </a:p>
      </dgm:t>
    </dgm:pt>
    <dgm:pt modelId="{EA22593C-E5CE-4D91-8B9E-18B79A304E6E}">
      <dgm:prSet phldrT="[Metin]" custT="1"/>
      <dgm:spPr>
        <a:xfrm rot="5400000">
          <a:off x="-209037" y="210744"/>
          <a:ext cx="1393585" cy="975509"/>
        </a:xfrm>
        <a:gradFill rotWithShape="0">
          <a:gsLst>
            <a:gs pos="0">
              <a:srgbClr val="632E62">
                <a:hueOff val="0"/>
                <a:satOff val="0"/>
                <a:lumOff val="0"/>
                <a:alphaOff val="0"/>
                <a:tint val="96000"/>
                <a:lumMod val="100000"/>
              </a:srgbClr>
            </a:gs>
            <a:gs pos="78000">
              <a:srgbClr val="632E62">
                <a:hueOff val="0"/>
                <a:satOff val="0"/>
                <a:lumOff val="0"/>
                <a:alphaOff val="0"/>
                <a:shade val="94000"/>
                <a:lumMod val="94000"/>
              </a:srgbClr>
            </a:gs>
          </a:gsLst>
          <a:lin ang="5400000" scaled="0"/>
        </a:gra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tr-TR" sz="1200" dirty="0">
            <a:solidFill>
              <a:sysClr val="window" lastClr="FFFFFF"/>
            </a:solidFill>
            <a:latin typeface="Trebuchet MS" panose="020B0603020202020204"/>
            <a:ea typeface="+mn-ea"/>
            <a:cs typeface="+mn-cs"/>
          </a:endParaRPr>
        </a:p>
      </dgm:t>
    </dgm:pt>
    <dgm:pt modelId="{49EA5F1F-45DB-4BFF-A009-B294636436AE}" type="parTrans" cxnId="{AD5FC305-A32E-4022-AEF2-4B24B5D3110E}">
      <dgm:prSet/>
      <dgm:spPr/>
      <dgm:t>
        <a:bodyPr/>
        <a:lstStyle/>
        <a:p>
          <a:endParaRPr lang="tr-TR" sz="1600"/>
        </a:p>
      </dgm:t>
    </dgm:pt>
    <dgm:pt modelId="{6B766079-DEA5-493E-9C7C-819376D2F10C}" type="sibTrans" cxnId="{AD5FC305-A32E-4022-AEF2-4B24B5D3110E}">
      <dgm:prSet/>
      <dgm:spPr/>
      <dgm:t>
        <a:bodyPr/>
        <a:lstStyle/>
        <a:p>
          <a:endParaRPr lang="tr-TR" sz="1600"/>
        </a:p>
      </dgm:t>
    </dgm:pt>
    <dgm:pt modelId="{962C91CF-1B45-40E0-B1F4-BC562A930D00}">
      <dgm:prSet phldrT="[Metin]" custT="1"/>
      <dgm:spPr>
        <a:xfrm rot="5400000">
          <a:off x="-209037" y="1407373"/>
          <a:ext cx="1393585" cy="975509"/>
        </a:xfrm>
        <a:gradFill rotWithShape="0">
          <a:gsLst>
            <a:gs pos="0">
              <a:srgbClr val="632E62">
                <a:hueOff val="0"/>
                <a:satOff val="0"/>
                <a:lumOff val="0"/>
                <a:alphaOff val="0"/>
                <a:tint val="96000"/>
                <a:lumMod val="100000"/>
              </a:srgbClr>
            </a:gs>
            <a:gs pos="78000">
              <a:srgbClr val="632E62">
                <a:hueOff val="0"/>
                <a:satOff val="0"/>
                <a:lumOff val="0"/>
                <a:alphaOff val="0"/>
                <a:shade val="94000"/>
                <a:lumMod val="94000"/>
              </a:srgbClr>
            </a:gs>
          </a:gsLst>
          <a:lin ang="5400000" scaled="0"/>
        </a:gra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tr-TR" sz="1200" dirty="0">
            <a:solidFill>
              <a:sysClr val="window" lastClr="FFFFFF"/>
            </a:solidFill>
            <a:latin typeface="Trebuchet MS" panose="020B0603020202020204"/>
            <a:ea typeface="+mn-ea"/>
            <a:cs typeface="+mn-cs"/>
          </a:endParaRPr>
        </a:p>
      </dgm:t>
    </dgm:pt>
    <dgm:pt modelId="{9884E1A0-7DFD-452B-AEAC-D7C379AD6ECD}" type="parTrans" cxnId="{241B4A5E-BC07-4432-A875-B0A4B6889D96}">
      <dgm:prSet/>
      <dgm:spPr/>
      <dgm:t>
        <a:bodyPr/>
        <a:lstStyle/>
        <a:p>
          <a:endParaRPr lang="tr-TR" sz="1600"/>
        </a:p>
      </dgm:t>
    </dgm:pt>
    <dgm:pt modelId="{2D4285EC-288B-438A-A130-0296C4FD17C4}" type="sibTrans" cxnId="{241B4A5E-BC07-4432-A875-B0A4B6889D96}">
      <dgm:prSet/>
      <dgm:spPr/>
      <dgm:t>
        <a:bodyPr/>
        <a:lstStyle/>
        <a:p>
          <a:endParaRPr lang="tr-TR" sz="1600"/>
        </a:p>
      </dgm:t>
    </dgm:pt>
    <dgm:pt modelId="{3B612B9C-537C-4370-B306-1BBF8BAF23CF}">
      <dgm:prSet phldrT="[Metin]" custT="1"/>
      <dgm:spPr>
        <a:xfrm rot="5400000">
          <a:off x="-192737" y="2559129"/>
          <a:ext cx="1393585" cy="975509"/>
        </a:xfrm>
        <a:gradFill rotWithShape="0">
          <a:gsLst>
            <a:gs pos="0">
              <a:srgbClr val="632E62">
                <a:hueOff val="0"/>
                <a:satOff val="0"/>
                <a:lumOff val="0"/>
                <a:alphaOff val="0"/>
                <a:tint val="96000"/>
                <a:lumMod val="100000"/>
              </a:srgbClr>
            </a:gs>
            <a:gs pos="78000">
              <a:srgbClr val="632E62">
                <a:hueOff val="0"/>
                <a:satOff val="0"/>
                <a:lumOff val="0"/>
                <a:alphaOff val="0"/>
                <a:shade val="94000"/>
                <a:lumMod val="94000"/>
              </a:srgbClr>
            </a:gs>
          </a:gsLst>
          <a:lin ang="5400000" scaled="0"/>
        </a:gra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tr-TR" sz="1200" dirty="0">
            <a:solidFill>
              <a:sysClr val="window" lastClr="FFFFFF"/>
            </a:solidFill>
            <a:latin typeface="Trebuchet MS" panose="020B0603020202020204"/>
            <a:ea typeface="+mn-ea"/>
            <a:cs typeface="+mn-cs"/>
          </a:endParaRPr>
        </a:p>
      </dgm:t>
    </dgm:pt>
    <dgm:pt modelId="{3415AC45-FB93-48AC-849F-9AB44F90E12E}" type="parTrans" cxnId="{5169E215-30FB-4866-84FA-8043F1AC229B}">
      <dgm:prSet/>
      <dgm:spPr/>
      <dgm:t>
        <a:bodyPr/>
        <a:lstStyle/>
        <a:p>
          <a:endParaRPr lang="tr-TR" sz="1600"/>
        </a:p>
      </dgm:t>
    </dgm:pt>
    <dgm:pt modelId="{D6ADCBA5-C89F-48DD-8D34-C0301BE30C77}" type="sibTrans" cxnId="{5169E215-30FB-4866-84FA-8043F1AC229B}">
      <dgm:prSet/>
      <dgm:spPr/>
      <dgm:t>
        <a:bodyPr/>
        <a:lstStyle/>
        <a:p>
          <a:endParaRPr lang="tr-TR" sz="1600"/>
        </a:p>
      </dgm:t>
    </dgm:pt>
    <dgm:pt modelId="{75BCFE0E-E4A2-413A-9F05-D0D0328EE35F}">
      <dgm:prSet custT="1"/>
      <dgm:spPr>
        <a:xfrm rot="5400000">
          <a:off x="4175299" y="-3198083"/>
          <a:ext cx="905830" cy="7305410"/>
        </a:xfrm>
        <a:solidFill>
          <a:srgbClr val="EAE5EB">
            <a:alpha val="90000"/>
            <a:hueOff val="0"/>
            <a:satOff val="0"/>
            <a:lumOff val="0"/>
            <a:alphaOff val="0"/>
          </a:srgbClr>
        </a:soli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tr-TR" sz="1800" dirty="0" smtClean="0">
              <a:solidFill>
                <a:sysClr val="windowText" lastClr="000000">
                  <a:hueOff val="0"/>
                  <a:satOff val="0"/>
                  <a:lumOff val="0"/>
                  <a:alphaOff val="0"/>
                </a:sysClr>
              </a:solidFill>
              <a:latin typeface="Trebuchet MS" panose="020B0603020202020204"/>
              <a:ea typeface="+mn-ea"/>
              <a:cs typeface="+mn-cs"/>
            </a:rPr>
            <a:t>Örnekleme seçilen okullardaki 15 yaşındaki tüm öğrenci isimleri Okul Koordinatörleri tarafından PISA Ulusal Merkeze bildirilir.</a:t>
          </a:r>
          <a:endParaRPr lang="tr-TR" sz="1800" dirty="0">
            <a:solidFill>
              <a:sysClr val="windowText" lastClr="000000">
                <a:hueOff val="0"/>
                <a:satOff val="0"/>
                <a:lumOff val="0"/>
                <a:alphaOff val="0"/>
              </a:sysClr>
            </a:solidFill>
            <a:latin typeface="Trebuchet MS" panose="020B0603020202020204"/>
            <a:ea typeface="+mn-ea"/>
            <a:cs typeface="+mn-cs"/>
          </a:endParaRPr>
        </a:p>
      </dgm:t>
    </dgm:pt>
    <dgm:pt modelId="{0DD4E573-643D-43D8-9B44-2F1557EE045E}" type="parTrans" cxnId="{34127D11-CCD3-4A58-8B4C-96ABAADA2A8F}">
      <dgm:prSet/>
      <dgm:spPr/>
      <dgm:t>
        <a:bodyPr/>
        <a:lstStyle/>
        <a:p>
          <a:endParaRPr lang="tr-TR" sz="1600"/>
        </a:p>
      </dgm:t>
    </dgm:pt>
    <dgm:pt modelId="{B4456F03-E1C1-4331-9BC1-6357EB148335}" type="sibTrans" cxnId="{34127D11-CCD3-4A58-8B4C-96ABAADA2A8F}">
      <dgm:prSet/>
      <dgm:spPr/>
      <dgm:t>
        <a:bodyPr/>
        <a:lstStyle/>
        <a:p>
          <a:endParaRPr lang="tr-TR" sz="1600"/>
        </a:p>
      </dgm:t>
    </dgm:pt>
    <dgm:pt modelId="{2BC62B36-1B84-4174-80C7-0309305F86A3}">
      <dgm:prSet custT="1"/>
      <dgm:spPr>
        <a:xfrm rot="5400000">
          <a:off x="4175299" y="-804824"/>
          <a:ext cx="905830" cy="7305410"/>
        </a:xfrm>
        <a:solidFill>
          <a:srgbClr val="EAE5EB">
            <a:alpha val="90000"/>
            <a:hueOff val="0"/>
            <a:satOff val="0"/>
            <a:lumOff val="0"/>
            <a:alphaOff val="0"/>
          </a:srgbClr>
        </a:soli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tr-TR" sz="1800" dirty="0" smtClean="0">
              <a:solidFill>
                <a:sysClr val="windowText" lastClr="000000">
                  <a:hueOff val="0"/>
                  <a:satOff val="0"/>
                  <a:lumOff val="0"/>
                  <a:alphaOff val="0"/>
                </a:sysClr>
              </a:solidFill>
              <a:latin typeface="Trebuchet MS" panose="020B0603020202020204"/>
              <a:ea typeface="+mn-ea"/>
              <a:cs typeface="+mn-cs"/>
            </a:rPr>
            <a:t>Seçkisiz olarak seçilen bu öğrenciler Bilgisayar Tabanlı Değerlendirme (BTD) oturumuna katılır. </a:t>
          </a:r>
          <a:endParaRPr lang="tr-TR" sz="1800" dirty="0">
            <a:solidFill>
              <a:sysClr val="windowText" lastClr="000000">
                <a:hueOff val="0"/>
                <a:satOff val="0"/>
                <a:lumOff val="0"/>
                <a:alphaOff val="0"/>
              </a:sysClr>
            </a:solidFill>
            <a:latin typeface="Trebuchet MS" panose="020B0603020202020204"/>
            <a:ea typeface="+mn-ea"/>
            <a:cs typeface="+mn-cs"/>
          </a:endParaRPr>
        </a:p>
      </dgm:t>
    </dgm:pt>
    <dgm:pt modelId="{91E9FF7A-C126-4F61-BD3D-2BECAA670DCC}" type="parTrans" cxnId="{B4920736-7838-489B-B31A-BEB55E189866}">
      <dgm:prSet/>
      <dgm:spPr/>
      <dgm:t>
        <a:bodyPr/>
        <a:lstStyle/>
        <a:p>
          <a:endParaRPr lang="tr-TR" sz="1600"/>
        </a:p>
      </dgm:t>
    </dgm:pt>
    <dgm:pt modelId="{2AA265E4-F71C-460D-BB4D-17882515BA35}" type="sibTrans" cxnId="{B4920736-7838-489B-B31A-BEB55E189866}">
      <dgm:prSet/>
      <dgm:spPr/>
      <dgm:t>
        <a:bodyPr/>
        <a:lstStyle/>
        <a:p>
          <a:endParaRPr lang="tr-TR" sz="1600"/>
        </a:p>
      </dgm:t>
    </dgm:pt>
    <dgm:pt modelId="{E7CFE576-6B4A-4D46-9DC4-B4546BE3A75D}">
      <dgm:prSet custT="1"/>
      <dgm:spPr>
        <a:xfrm rot="5400000">
          <a:off x="4175299" y="-2001454"/>
          <a:ext cx="905830" cy="7305410"/>
        </a:xfrm>
        <a:solidFill>
          <a:srgbClr val="EAE5EB">
            <a:alpha val="90000"/>
            <a:hueOff val="0"/>
            <a:satOff val="0"/>
            <a:lumOff val="0"/>
            <a:alphaOff val="0"/>
          </a:srgbClr>
        </a:soli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tr-TR" sz="1800" dirty="0" smtClean="0">
              <a:solidFill>
                <a:sysClr val="windowText" lastClr="000000">
                  <a:hueOff val="0"/>
                  <a:satOff val="0"/>
                  <a:lumOff val="0"/>
                  <a:alphaOff val="0"/>
                </a:sysClr>
              </a:solidFill>
              <a:latin typeface="Trebuchet MS" panose="020B0603020202020204"/>
              <a:ea typeface="+mn-ea"/>
              <a:cs typeface="+mn-cs"/>
            </a:rPr>
            <a:t>Bildirilen öğrencilerden 42 öğrenci uygulamaya katılmak için rastgele seçilir.</a:t>
          </a:r>
          <a:endParaRPr lang="tr-TR" sz="1800" dirty="0">
            <a:solidFill>
              <a:sysClr val="windowText" lastClr="000000">
                <a:hueOff val="0"/>
                <a:satOff val="0"/>
                <a:lumOff val="0"/>
                <a:alphaOff val="0"/>
              </a:sysClr>
            </a:solidFill>
            <a:latin typeface="Trebuchet MS" panose="020B0603020202020204"/>
            <a:ea typeface="+mn-ea"/>
            <a:cs typeface="+mn-cs"/>
          </a:endParaRPr>
        </a:p>
      </dgm:t>
    </dgm:pt>
    <dgm:pt modelId="{3C96735B-78C5-455D-B73F-0AE6B25B32AB}" type="parTrans" cxnId="{838CE043-E040-4191-AA5C-26478C103098}">
      <dgm:prSet/>
      <dgm:spPr/>
      <dgm:t>
        <a:bodyPr/>
        <a:lstStyle/>
        <a:p>
          <a:endParaRPr lang="tr-TR" sz="1600"/>
        </a:p>
      </dgm:t>
    </dgm:pt>
    <dgm:pt modelId="{3B838300-1996-4D29-9631-EF17FDA0BB7D}" type="sibTrans" cxnId="{838CE043-E040-4191-AA5C-26478C103098}">
      <dgm:prSet/>
      <dgm:spPr/>
      <dgm:t>
        <a:bodyPr/>
        <a:lstStyle/>
        <a:p>
          <a:endParaRPr lang="tr-TR" sz="1600"/>
        </a:p>
      </dgm:t>
    </dgm:pt>
    <dgm:pt modelId="{15231AB8-196F-44A4-A769-A9A9902630FC}" type="pres">
      <dgm:prSet presAssocID="{7176837C-7042-4702-A548-A605BA68D771}" presName="linearFlow" presStyleCnt="0">
        <dgm:presLayoutVars>
          <dgm:dir/>
          <dgm:animLvl val="lvl"/>
          <dgm:resizeHandles val="exact"/>
        </dgm:presLayoutVars>
      </dgm:prSet>
      <dgm:spPr/>
      <dgm:t>
        <a:bodyPr/>
        <a:lstStyle/>
        <a:p>
          <a:endParaRPr lang="tr-TR"/>
        </a:p>
      </dgm:t>
    </dgm:pt>
    <dgm:pt modelId="{B6EE92D9-BD7F-4739-A15F-1AD698304094}" type="pres">
      <dgm:prSet presAssocID="{EA22593C-E5CE-4D91-8B9E-18B79A304E6E}" presName="composite" presStyleCnt="0"/>
      <dgm:spPr/>
    </dgm:pt>
    <dgm:pt modelId="{23082F83-0A61-40B8-A2C7-783B92ED8532}" type="pres">
      <dgm:prSet presAssocID="{EA22593C-E5CE-4D91-8B9E-18B79A304E6E}" presName="parentText" presStyleLbl="alignNode1" presStyleIdx="0" presStyleCnt="3">
        <dgm:presLayoutVars>
          <dgm:chMax val="1"/>
          <dgm:bulletEnabled val="1"/>
        </dgm:presLayoutVars>
      </dgm:prSet>
      <dgm:spPr>
        <a:prstGeom prst="chevron">
          <a:avLst/>
        </a:prstGeom>
      </dgm:spPr>
      <dgm:t>
        <a:bodyPr/>
        <a:lstStyle/>
        <a:p>
          <a:endParaRPr lang="tr-TR"/>
        </a:p>
      </dgm:t>
    </dgm:pt>
    <dgm:pt modelId="{D2CFD3BE-98FB-44BE-896A-39BC112A4C2C}" type="pres">
      <dgm:prSet presAssocID="{EA22593C-E5CE-4D91-8B9E-18B79A304E6E}" presName="descendantText" presStyleLbl="alignAcc1" presStyleIdx="0" presStyleCnt="3">
        <dgm:presLayoutVars>
          <dgm:bulletEnabled val="1"/>
        </dgm:presLayoutVars>
      </dgm:prSet>
      <dgm:spPr>
        <a:prstGeom prst="round2SameRect">
          <a:avLst/>
        </a:prstGeom>
      </dgm:spPr>
      <dgm:t>
        <a:bodyPr/>
        <a:lstStyle/>
        <a:p>
          <a:endParaRPr lang="tr-TR"/>
        </a:p>
      </dgm:t>
    </dgm:pt>
    <dgm:pt modelId="{7E2A3A66-6FCF-4A8D-ADC7-2A4D94F320CC}" type="pres">
      <dgm:prSet presAssocID="{6B766079-DEA5-493E-9C7C-819376D2F10C}" presName="sp" presStyleCnt="0"/>
      <dgm:spPr/>
    </dgm:pt>
    <dgm:pt modelId="{7D964577-6986-47F0-89C3-3471B22DF974}" type="pres">
      <dgm:prSet presAssocID="{962C91CF-1B45-40E0-B1F4-BC562A930D00}" presName="composite" presStyleCnt="0"/>
      <dgm:spPr/>
    </dgm:pt>
    <dgm:pt modelId="{2A178B51-C81C-4D35-B9B9-02401253609A}" type="pres">
      <dgm:prSet presAssocID="{962C91CF-1B45-40E0-B1F4-BC562A930D00}" presName="parentText" presStyleLbl="alignNode1" presStyleIdx="1" presStyleCnt="3">
        <dgm:presLayoutVars>
          <dgm:chMax val="1"/>
          <dgm:bulletEnabled val="1"/>
        </dgm:presLayoutVars>
      </dgm:prSet>
      <dgm:spPr>
        <a:prstGeom prst="chevron">
          <a:avLst/>
        </a:prstGeom>
      </dgm:spPr>
      <dgm:t>
        <a:bodyPr/>
        <a:lstStyle/>
        <a:p>
          <a:endParaRPr lang="tr-TR"/>
        </a:p>
      </dgm:t>
    </dgm:pt>
    <dgm:pt modelId="{DAB31BD7-A159-4A24-BDEB-AA2A9A3DA733}" type="pres">
      <dgm:prSet presAssocID="{962C91CF-1B45-40E0-B1F4-BC562A930D00}" presName="descendantText" presStyleLbl="alignAcc1" presStyleIdx="1" presStyleCnt="3">
        <dgm:presLayoutVars>
          <dgm:bulletEnabled val="1"/>
        </dgm:presLayoutVars>
      </dgm:prSet>
      <dgm:spPr>
        <a:prstGeom prst="round2SameRect">
          <a:avLst/>
        </a:prstGeom>
      </dgm:spPr>
      <dgm:t>
        <a:bodyPr/>
        <a:lstStyle/>
        <a:p>
          <a:endParaRPr lang="tr-TR"/>
        </a:p>
      </dgm:t>
    </dgm:pt>
    <dgm:pt modelId="{47E906DC-B86E-4A03-9B5A-8262DBC67B29}" type="pres">
      <dgm:prSet presAssocID="{2D4285EC-288B-438A-A130-0296C4FD17C4}" presName="sp" presStyleCnt="0"/>
      <dgm:spPr/>
    </dgm:pt>
    <dgm:pt modelId="{1DAE7216-3A28-4DBC-9AD8-D7A35806CD8E}" type="pres">
      <dgm:prSet presAssocID="{3B612B9C-537C-4370-B306-1BBF8BAF23CF}" presName="composite" presStyleCnt="0"/>
      <dgm:spPr/>
    </dgm:pt>
    <dgm:pt modelId="{604AD035-1657-44B9-B3A1-0438759CD46E}" type="pres">
      <dgm:prSet presAssocID="{3B612B9C-537C-4370-B306-1BBF8BAF23CF}" presName="parentText" presStyleLbl="alignNode1" presStyleIdx="2" presStyleCnt="3" custLinFactNeighborX="1671" custLinFactNeighborY="-3220">
        <dgm:presLayoutVars>
          <dgm:chMax val="1"/>
          <dgm:bulletEnabled val="1"/>
        </dgm:presLayoutVars>
      </dgm:prSet>
      <dgm:spPr>
        <a:prstGeom prst="chevron">
          <a:avLst/>
        </a:prstGeom>
      </dgm:spPr>
      <dgm:t>
        <a:bodyPr/>
        <a:lstStyle/>
        <a:p>
          <a:endParaRPr lang="tr-TR"/>
        </a:p>
      </dgm:t>
    </dgm:pt>
    <dgm:pt modelId="{5E82AAD9-74C9-4395-AD1E-9C3511D1D29C}" type="pres">
      <dgm:prSet presAssocID="{3B612B9C-537C-4370-B306-1BBF8BAF23CF}" presName="descendantText" presStyleLbl="alignAcc1" presStyleIdx="2" presStyleCnt="3">
        <dgm:presLayoutVars>
          <dgm:bulletEnabled val="1"/>
        </dgm:presLayoutVars>
      </dgm:prSet>
      <dgm:spPr>
        <a:prstGeom prst="round2SameRect">
          <a:avLst/>
        </a:prstGeom>
      </dgm:spPr>
      <dgm:t>
        <a:bodyPr/>
        <a:lstStyle/>
        <a:p>
          <a:endParaRPr lang="tr-TR"/>
        </a:p>
      </dgm:t>
    </dgm:pt>
  </dgm:ptLst>
  <dgm:cxnLst>
    <dgm:cxn modelId="{B4920736-7838-489B-B31A-BEB55E189866}" srcId="{3B612B9C-537C-4370-B306-1BBF8BAF23CF}" destId="{2BC62B36-1B84-4174-80C7-0309305F86A3}" srcOrd="0" destOrd="0" parTransId="{91E9FF7A-C126-4F61-BD3D-2BECAA670DCC}" sibTransId="{2AA265E4-F71C-460D-BB4D-17882515BA35}"/>
    <dgm:cxn modelId="{CD087834-E0E3-48C8-B03F-AE4A7EF48F4E}" type="presOf" srcId="{E7CFE576-6B4A-4D46-9DC4-B4546BE3A75D}" destId="{DAB31BD7-A159-4A24-BDEB-AA2A9A3DA733}" srcOrd="0" destOrd="0" presId="urn:microsoft.com/office/officeart/2005/8/layout/chevron2"/>
    <dgm:cxn modelId="{473BBD77-8D1B-4E1E-A86C-C471A48606B6}" type="presOf" srcId="{EA22593C-E5CE-4D91-8B9E-18B79A304E6E}" destId="{23082F83-0A61-40B8-A2C7-783B92ED8532}" srcOrd="0" destOrd="0" presId="urn:microsoft.com/office/officeart/2005/8/layout/chevron2"/>
    <dgm:cxn modelId="{D7F3CC64-CFFD-4C2F-B969-E5C8C68B5648}" type="presOf" srcId="{2BC62B36-1B84-4174-80C7-0309305F86A3}" destId="{5E82AAD9-74C9-4395-AD1E-9C3511D1D29C}" srcOrd="0" destOrd="0" presId="urn:microsoft.com/office/officeart/2005/8/layout/chevron2"/>
    <dgm:cxn modelId="{20276949-1E9B-4B82-9E9A-B50B3833523A}" type="presOf" srcId="{7176837C-7042-4702-A548-A605BA68D771}" destId="{15231AB8-196F-44A4-A769-A9A9902630FC}" srcOrd="0" destOrd="0" presId="urn:microsoft.com/office/officeart/2005/8/layout/chevron2"/>
    <dgm:cxn modelId="{52EA4535-8741-4BAE-89C9-8D91C600D709}" type="presOf" srcId="{962C91CF-1B45-40E0-B1F4-BC562A930D00}" destId="{2A178B51-C81C-4D35-B9B9-02401253609A}" srcOrd="0" destOrd="0" presId="urn:microsoft.com/office/officeart/2005/8/layout/chevron2"/>
    <dgm:cxn modelId="{241B4A5E-BC07-4432-A875-B0A4B6889D96}" srcId="{7176837C-7042-4702-A548-A605BA68D771}" destId="{962C91CF-1B45-40E0-B1F4-BC562A930D00}" srcOrd="1" destOrd="0" parTransId="{9884E1A0-7DFD-452B-AEAC-D7C379AD6ECD}" sibTransId="{2D4285EC-288B-438A-A130-0296C4FD17C4}"/>
    <dgm:cxn modelId="{34127D11-CCD3-4A58-8B4C-96ABAADA2A8F}" srcId="{EA22593C-E5CE-4D91-8B9E-18B79A304E6E}" destId="{75BCFE0E-E4A2-413A-9F05-D0D0328EE35F}" srcOrd="0" destOrd="0" parTransId="{0DD4E573-643D-43D8-9B44-2F1557EE045E}" sibTransId="{B4456F03-E1C1-4331-9BC1-6357EB148335}"/>
    <dgm:cxn modelId="{5169E215-30FB-4866-84FA-8043F1AC229B}" srcId="{7176837C-7042-4702-A548-A605BA68D771}" destId="{3B612B9C-537C-4370-B306-1BBF8BAF23CF}" srcOrd="2" destOrd="0" parTransId="{3415AC45-FB93-48AC-849F-9AB44F90E12E}" sibTransId="{D6ADCBA5-C89F-48DD-8D34-C0301BE30C77}"/>
    <dgm:cxn modelId="{AD5FC305-A32E-4022-AEF2-4B24B5D3110E}" srcId="{7176837C-7042-4702-A548-A605BA68D771}" destId="{EA22593C-E5CE-4D91-8B9E-18B79A304E6E}" srcOrd="0" destOrd="0" parTransId="{49EA5F1F-45DB-4BFF-A009-B294636436AE}" sibTransId="{6B766079-DEA5-493E-9C7C-819376D2F10C}"/>
    <dgm:cxn modelId="{838CE043-E040-4191-AA5C-26478C103098}" srcId="{962C91CF-1B45-40E0-B1F4-BC562A930D00}" destId="{E7CFE576-6B4A-4D46-9DC4-B4546BE3A75D}" srcOrd="0" destOrd="0" parTransId="{3C96735B-78C5-455D-B73F-0AE6B25B32AB}" sibTransId="{3B838300-1996-4D29-9631-EF17FDA0BB7D}"/>
    <dgm:cxn modelId="{51940FFC-A1B7-4C00-B4C5-34CD20AB72D7}" type="presOf" srcId="{75BCFE0E-E4A2-413A-9F05-D0D0328EE35F}" destId="{D2CFD3BE-98FB-44BE-896A-39BC112A4C2C}" srcOrd="0" destOrd="0" presId="urn:microsoft.com/office/officeart/2005/8/layout/chevron2"/>
    <dgm:cxn modelId="{C2236B20-BC84-40D2-AC95-E565306B8E9C}" type="presOf" srcId="{3B612B9C-537C-4370-B306-1BBF8BAF23CF}" destId="{604AD035-1657-44B9-B3A1-0438759CD46E}" srcOrd="0" destOrd="0" presId="urn:microsoft.com/office/officeart/2005/8/layout/chevron2"/>
    <dgm:cxn modelId="{64E3EB25-47E8-4D34-8E4A-CBC804DD3A5F}" type="presParOf" srcId="{15231AB8-196F-44A4-A769-A9A9902630FC}" destId="{B6EE92D9-BD7F-4739-A15F-1AD698304094}" srcOrd="0" destOrd="0" presId="urn:microsoft.com/office/officeart/2005/8/layout/chevron2"/>
    <dgm:cxn modelId="{055CA724-19D5-4DC3-8EA6-B82EE50E7E94}" type="presParOf" srcId="{B6EE92D9-BD7F-4739-A15F-1AD698304094}" destId="{23082F83-0A61-40B8-A2C7-783B92ED8532}" srcOrd="0" destOrd="0" presId="urn:microsoft.com/office/officeart/2005/8/layout/chevron2"/>
    <dgm:cxn modelId="{BF15CD86-6B4B-4768-8537-01864FB732EA}" type="presParOf" srcId="{B6EE92D9-BD7F-4739-A15F-1AD698304094}" destId="{D2CFD3BE-98FB-44BE-896A-39BC112A4C2C}" srcOrd="1" destOrd="0" presId="urn:microsoft.com/office/officeart/2005/8/layout/chevron2"/>
    <dgm:cxn modelId="{31FB235B-CA06-4E2E-841B-454A04F7232B}" type="presParOf" srcId="{15231AB8-196F-44A4-A769-A9A9902630FC}" destId="{7E2A3A66-6FCF-4A8D-ADC7-2A4D94F320CC}" srcOrd="1" destOrd="0" presId="urn:microsoft.com/office/officeart/2005/8/layout/chevron2"/>
    <dgm:cxn modelId="{34D071E9-43B3-438B-9CF7-3D87B9A6C038}" type="presParOf" srcId="{15231AB8-196F-44A4-A769-A9A9902630FC}" destId="{7D964577-6986-47F0-89C3-3471B22DF974}" srcOrd="2" destOrd="0" presId="urn:microsoft.com/office/officeart/2005/8/layout/chevron2"/>
    <dgm:cxn modelId="{A5270882-007B-446B-9930-D27C3E121329}" type="presParOf" srcId="{7D964577-6986-47F0-89C3-3471B22DF974}" destId="{2A178B51-C81C-4D35-B9B9-02401253609A}" srcOrd="0" destOrd="0" presId="urn:microsoft.com/office/officeart/2005/8/layout/chevron2"/>
    <dgm:cxn modelId="{787A5B63-C44F-4C2F-B748-E01B5D5837DF}" type="presParOf" srcId="{7D964577-6986-47F0-89C3-3471B22DF974}" destId="{DAB31BD7-A159-4A24-BDEB-AA2A9A3DA733}" srcOrd="1" destOrd="0" presId="urn:microsoft.com/office/officeart/2005/8/layout/chevron2"/>
    <dgm:cxn modelId="{9240ABB2-7823-48D2-9435-7E1A51D74DA0}" type="presParOf" srcId="{15231AB8-196F-44A4-A769-A9A9902630FC}" destId="{47E906DC-B86E-4A03-9B5A-8262DBC67B29}" srcOrd="3" destOrd="0" presId="urn:microsoft.com/office/officeart/2005/8/layout/chevron2"/>
    <dgm:cxn modelId="{EADB770F-BC10-47C3-896C-1BB144051F6A}" type="presParOf" srcId="{15231AB8-196F-44A4-A769-A9A9902630FC}" destId="{1DAE7216-3A28-4DBC-9AD8-D7A35806CD8E}" srcOrd="4" destOrd="0" presId="urn:microsoft.com/office/officeart/2005/8/layout/chevron2"/>
    <dgm:cxn modelId="{9248BF6B-CB90-4B5C-A266-63D4ADAA2CF5}" type="presParOf" srcId="{1DAE7216-3A28-4DBC-9AD8-D7A35806CD8E}" destId="{604AD035-1657-44B9-B3A1-0438759CD46E}" srcOrd="0" destOrd="0" presId="urn:microsoft.com/office/officeart/2005/8/layout/chevron2"/>
    <dgm:cxn modelId="{C6643A50-0305-4905-9F4A-FF82572BC93E}" type="presParOf" srcId="{1DAE7216-3A28-4DBC-9AD8-D7A35806CD8E}" destId="{5E82AAD9-74C9-4395-AD1E-9C3511D1D2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86AAEB-A2AE-4F83-B8E3-0A775287A002}" type="datetimeFigureOut">
              <a:rPr lang="tr-TR" smtClean="0"/>
              <a:t>14.06.2017</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52662-60A1-4422-8641-27EE9D36E9B2}" type="slidenum">
              <a:rPr lang="tr-TR" smtClean="0"/>
              <a:t>‹#›</a:t>
            </a:fld>
            <a:endParaRPr lang="tr-TR" dirty="0"/>
          </a:p>
        </p:txBody>
      </p:sp>
    </p:spTree>
    <p:extLst>
      <p:ext uri="{BB962C8B-B14F-4D97-AF65-F5344CB8AC3E}">
        <p14:creationId xmlns:p14="http://schemas.microsoft.com/office/powerpoint/2010/main" val="32151255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65EC7-890A-4440-890F-0377944E1EBA}" type="datetimeFigureOut">
              <a:rPr lang="tr-TR" smtClean="0"/>
              <a:t>14.06.2017</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D706B-9D31-4859-A213-F6770315D6EE}" type="slidenum">
              <a:rPr lang="tr-TR" smtClean="0"/>
              <a:t>‹#›</a:t>
            </a:fld>
            <a:endParaRPr lang="tr-TR" dirty="0"/>
          </a:p>
        </p:txBody>
      </p:sp>
    </p:spTree>
    <p:extLst>
      <p:ext uri="{BB962C8B-B14F-4D97-AF65-F5344CB8AC3E}">
        <p14:creationId xmlns:p14="http://schemas.microsoft.com/office/powerpoint/2010/main" val="4119687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D2D706B-9D31-4859-A213-F6770315D6EE}" type="slidenum">
              <a:rPr lang="tr-TR" smtClean="0"/>
              <a:t>12</a:t>
            </a:fld>
            <a:endParaRPr lang="tr-TR" dirty="0"/>
          </a:p>
        </p:txBody>
      </p:sp>
    </p:spTree>
    <p:extLst>
      <p:ext uri="{BB962C8B-B14F-4D97-AF65-F5344CB8AC3E}">
        <p14:creationId xmlns:p14="http://schemas.microsoft.com/office/powerpoint/2010/main" val="38887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Normal şartlarda tabloda boş olacaktır ve öğrenciler ekranda Hava Sıcaklığı, Havadaki Nem Oranı ve Su İçilmiş mi sekmelerinde uygun seçenekleri seçip simülasyonu başlattıktan sonra elde edilen veriler tabloda görünecektir. Öğrencilerden tanımlanan koşullarda koşan kişinin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dehidrasyon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ya da sıcak çarpması tehlikesi altında olup olmadığını belirtmek için simülasyonu kullanarak ve elde ettikleri verileri kullanarak soruyu cevaplamaları istenmektedir.  İlk açılan menüdeki seçenekler </a:t>
            </a:r>
            <a:r>
              <a:rPr kumimoji="0" lang="tr-TR" sz="1200" b="1" i="1" u="none" strike="noStrike" kern="1200" cap="none" spc="0" normalizeH="0" baseline="0" noProof="0" dirty="0" err="1" smtClean="0">
                <a:ln>
                  <a:noFill/>
                </a:ln>
                <a:solidFill>
                  <a:prstClr val="black"/>
                </a:solidFill>
                <a:effectLst/>
                <a:uLnTx/>
                <a:uFillTx/>
                <a:latin typeface="+mn-lt"/>
                <a:ea typeface="+mn-ea"/>
                <a:cs typeface="+mn-cs"/>
              </a:rPr>
              <a:t>dehidrasyondur</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ve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sıcak çarpmasıdır</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ikincisinde ise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ter miktarından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su kaybından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ve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vücut sıcaklığından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seçenekleri bulunmaktadır.  Öğrenciler soruyu şu şekilde cevaplamalıdır: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Koşucunun karşılaşacağı sağlık sorunu </a:t>
            </a:r>
            <a:r>
              <a:rPr kumimoji="0" lang="tr-TR" sz="1200" b="1" i="1" u="none" strike="noStrike" kern="1200" cap="none" spc="0" normalizeH="0" baseline="0" noProof="0" dirty="0" err="1" smtClean="0">
                <a:ln>
                  <a:noFill/>
                </a:ln>
                <a:solidFill>
                  <a:prstClr val="black"/>
                </a:solidFill>
                <a:effectLst/>
                <a:uLnTx/>
                <a:uFillTx/>
                <a:latin typeface="+mn-lt"/>
                <a:ea typeface="+mn-ea"/>
                <a:cs typeface="+mn-cs"/>
              </a:rPr>
              <a:t>dehidrasyondur</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Bu da bir saatlik koşudan sonra koşucunun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su kaybından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anlaşılmaktadır.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Normal şartlarda tabloda boş olacaktır ve öğrenciler ekranda Hava Sıcaklığı, Havadaki Nem Oranı ve Su İçilmiş mi sekmelerinde uygun seçenekleri seçip simülasyonu başlattıktan sonra elde edilen veriler tabloda görünecektir. Öğrencilerden tanımlanan koşullarda koşan kişinin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dehidrasyon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ya da sıcak çarpması tehlikesi altında olup olmadığını belirtmek için simülasyonu kullanarak ve elde ettikleri verileri kullanarak soruyu cevaplamaları istenmektedir.  İlk açılan menüdeki seçenekler </a:t>
            </a:r>
            <a:r>
              <a:rPr kumimoji="0" lang="tr-TR" sz="1200" b="1" i="1" u="none" strike="noStrike" kern="1200" cap="none" spc="0" normalizeH="0" baseline="0" noProof="0" dirty="0" err="1" smtClean="0">
                <a:ln>
                  <a:noFill/>
                </a:ln>
                <a:solidFill>
                  <a:prstClr val="black"/>
                </a:solidFill>
                <a:effectLst/>
                <a:uLnTx/>
                <a:uFillTx/>
                <a:latin typeface="+mn-lt"/>
                <a:ea typeface="+mn-ea"/>
                <a:cs typeface="+mn-cs"/>
              </a:rPr>
              <a:t>dehidrasyondur</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ve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sıcak çarpmasıdır</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ikincisinde ise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ter miktarından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su kaybından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ve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vücut sıcaklığından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seçenekleri bulunmaktadır.  Öğrenciler soruyu şu şekilde cevaplamalıdır: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Koşucunun karşılaşacağı sağlık sorunu </a:t>
            </a:r>
            <a:r>
              <a:rPr kumimoji="0" lang="tr-TR" sz="1200" b="1" i="1" u="none" strike="noStrike" kern="1200" cap="none" spc="0" normalizeH="0" baseline="0" noProof="0" dirty="0" err="1" smtClean="0">
                <a:ln>
                  <a:noFill/>
                </a:ln>
                <a:solidFill>
                  <a:prstClr val="black"/>
                </a:solidFill>
                <a:effectLst/>
                <a:uLnTx/>
                <a:uFillTx/>
                <a:latin typeface="+mn-lt"/>
                <a:ea typeface="+mn-ea"/>
                <a:cs typeface="+mn-cs"/>
              </a:rPr>
              <a:t>dehidrasyondur</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Bu da bir saatlik koşudan sonra koşucunun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su kaybından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anlaşılmaktadır.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Normal şartlarda tabloda boş olacaktır ve öğrenciler ekranda Hava Sıcaklığı, Havadaki Nem Oranı ve Su İçilmiş mi sekmelerinde uygun seçenekleri seçip simülasyonu başlattıktan sonra elde edilen veriler tabloda görünecektir. Öğrencilerden tanımlanan koşullarda koşan kişinin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dehidrasyon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ya da sıcak çarpması tehlikesi altında olup olmadığını belirtmek için simülasyonu kullanarak ve elde ettikleri verileri kullanarak soruyu cevaplamaları istenmektedir.  İlk açılan menüdeki seçenekler </a:t>
            </a:r>
            <a:r>
              <a:rPr kumimoji="0" lang="tr-TR" sz="1200" b="1" i="1" u="none" strike="noStrike" kern="1200" cap="none" spc="0" normalizeH="0" baseline="0" noProof="0" dirty="0" err="1" smtClean="0">
                <a:ln>
                  <a:noFill/>
                </a:ln>
                <a:solidFill>
                  <a:prstClr val="black"/>
                </a:solidFill>
                <a:effectLst/>
                <a:uLnTx/>
                <a:uFillTx/>
                <a:latin typeface="+mn-lt"/>
                <a:ea typeface="+mn-ea"/>
                <a:cs typeface="+mn-cs"/>
              </a:rPr>
              <a:t>dehidrasyondur</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ve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sıcak çarpmasıdır</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ikincisinde ise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ter miktarından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su kaybından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ve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vücut sıcaklığından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seçenekleri bulunmaktadır.  Öğrenciler soruyu şu şekilde cevaplamalıdır: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Koşucunun karşılaşacağı sağlık sorunu </a:t>
            </a:r>
            <a:r>
              <a:rPr kumimoji="0" lang="tr-TR" sz="1200" b="1" i="1" u="none" strike="noStrike" kern="1200" cap="none" spc="0" normalizeH="0" baseline="0" noProof="0" dirty="0" err="1" smtClean="0">
                <a:ln>
                  <a:noFill/>
                </a:ln>
                <a:solidFill>
                  <a:prstClr val="black"/>
                </a:solidFill>
                <a:effectLst/>
                <a:uLnTx/>
                <a:uFillTx/>
                <a:latin typeface="+mn-lt"/>
                <a:ea typeface="+mn-ea"/>
                <a:cs typeface="+mn-cs"/>
              </a:rPr>
              <a:t>dehidrasyondur</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Bu da bir saatlik koşudan sonra koşucunun </a:t>
            </a:r>
            <a:r>
              <a:rPr kumimoji="0" lang="tr-TR" sz="1200" b="1" i="1" u="none" strike="noStrike" kern="1200" cap="none" spc="0" normalizeH="0" baseline="0" noProof="0" dirty="0" smtClean="0">
                <a:ln>
                  <a:noFill/>
                </a:ln>
                <a:solidFill>
                  <a:prstClr val="black"/>
                </a:solidFill>
                <a:effectLst/>
                <a:uLnTx/>
                <a:uFillTx/>
                <a:latin typeface="+mn-lt"/>
                <a:ea typeface="+mn-ea"/>
                <a:cs typeface="+mn-cs"/>
              </a:rPr>
              <a:t>su kaybından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anlaşılmaktadır.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endParaRPr lang="tr-TR" dirty="0"/>
          </a:p>
        </p:txBody>
      </p:sp>
      <p:sp>
        <p:nvSpPr>
          <p:cNvPr id="4" name="Üstbilgi Yer Tutucusu 3"/>
          <p:cNvSpPr>
            <a:spLocks noGrp="1"/>
          </p:cNvSpPr>
          <p:nvPr>
            <p:ph type="hdr" sz="quarter"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D2D706B-9D31-4859-A213-F6770315D6EE}" type="slidenum">
              <a:rPr lang="tr-TR" smtClean="0"/>
              <a:t>15</a:t>
            </a:fld>
            <a:endParaRPr lang="tr-TR" dirty="0"/>
          </a:p>
        </p:txBody>
      </p:sp>
    </p:spTree>
    <p:extLst>
      <p:ext uri="{BB962C8B-B14F-4D97-AF65-F5344CB8AC3E}">
        <p14:creationId xmlns:p14="http://schemas.microsoft.com/office/powerpoint/2010/main" val="313218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Normal şartlarda tabloda boş olacaktır ve öğrenciler ekranda Çatı Rengi ve Dışarıdaki Hava Sıcaklığı sekmelerinde uygun seçenekleri seçip simülasyonu başlattıktan sonra elde edilen veriler tabloda görünecektir. Soruyu cevaplandırmak için hava sıcaklığı 40°C ve farklı çatı renkleri seçilerek simülasyonu başlatılarak sonuçların ekrana gelmesi sağlanmalıdır. Bu şartlarda elde veriler yukarıdaki tabloda görünmektedir. Öğrenciler, tablodaki verileri kullanarak soruyu cevaplandırabilirler.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Doğru cevap sırasıyla şöyledir: </a:t>
            </a:r>
            <a:r>
              <a:rPr kumimoji="0" lang="tr-TR" sz="1200" b="0" i="1" u="none" strike="noStrike" kern="1200" cap="none" spc="0" normalizeH="0" baseline="0" noProof="0" dirty="0" smtClean="0">
                <a:ln>
                  <a:noFill/>
                </a:ln>
                <a:solidFill>
                  <a:prstClr val="black"/>
                </a:solidFill>
                <a:effectLst/>
                <a:uLnTx/>
                <a:uFillTx/>
                <a:latin typeface="+mn-lt"/>
                <a:ea typeface="+mn-ea"/>
                <a:cs typeface="+mn-cs"/>
              </a:rPr>
              <a:t>Siyah, Kırmızı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ve</a:t>
            </a:r>
            <a:r>
              <a:rPr kumimoji="0" lang="tr-TR" sz="1200" b="0" i="1" u="none" strike="noStrike" kern="1200" cap="none" spc="0" normalizeH="0" baseline="0" noProof="0" dirty="0" smtClean="0">
                <a:ln>
                  <a:noFill/>
                </a:ln>
                <a:solidFill>
                  <a:prstClr val="black"/>
                </a:solidFill>
                <a:effectLst/>
                <a:uLnTx/>
                <a:uFillTx/>
                <a:latin typeface="+mn-lt"/>
                <a:ea typeface="+mn-ea"/>
                <a:cs typeface="+mn-cs"/>
              </a:rPr>
              <a:t> Beyaz.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Ardından öğrencilerin soruyu cevaplandırmak için kullandığı üç satır veriyi seçmeleri gerekecektir.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endParaRPr lang="tr-TR" dirty="0"/>
          </a:p>
        </p:txBody>
      </p:sp>
      <p:sp>
        <p:nvSpPr>
          <p:cNvPr id="4" name="Üstbilgi Yer Tutucusu 3"/>
          <p:cNvSpPr>
            <a:spLocks noGrp="1"/>
          </p:cNvSpPr>
          <p:nvPr>
            <p:ph type="hdr" sz="quarter"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D2D706B-9D31-4859-A213-F6770315D6EE}" type="slidenum">
              <a:rPr lang="tr-TR" smtClean="0"/>
              <a:t>18</a:t>
            </a:fld>
            <a:endParaRPr lang="tr-TR" dirty="0"/>
          </a:p>
        </p:txBody>
      </p:sp>
    </p:spTree>
    <p:extLst>
      <p:ext uri="{BB962C8B-B14F-4D97-AF65-F5344CB8AC3E}">
        <p14:creationId xmlns:p14="http://schemas.microsoft.com/office/powerpoint/2010/main" val="48203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8D8341B-2494-41CD-B441-F05D97164E23}"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421026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E243C8-E22C-41AA-8622-2AB82D2D4948}"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75086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C8F29F7-F21C-47CB-AD92-5F82325E4E9C}"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2211270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9C0F60D-B613-44A5-8EE5-519D2F20779B}" type="datetime1">
              <a:rPr lang="tr-TR" smtClean="0"/>
              <a:t>14.06.2017</a:t>
            </a:fld>
            <a:endParaRPr lang="tr-TR"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3F36BD5-23C7-4C55-A3C0-04BD00FA661E}" type="slidenum">
              <a:rPr lang="tr-TR" smtClean="0"/>
              <a:t>‹#›</a:t>
            </a:fld>
            <a:endParaRPr lang="tr-TR"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37407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6DE340-357B-4532-BC7F-EAEFB70DC1D9}"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263237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tr-TR" smtClean="0"/>
              <a:t>Asıl başlık stili için tıklatın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1D89F9-A490-4899-9120-4B075DC45FEB}"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5968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8EC2B3-53E4-4D8E-834D-6C699F7EDD79}"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9499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smtClean="0"/>
              <a:t>Asıl metin stillerini düzenle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5BE6F4E-E047-4572-8D1C-6D3EE517AC80}" type="datetime1">
              <a:rPr lang="tr-TR" smtClean="0"/>
              <a:t>14.06.2017</a:t>
            </a:fld>
            <a:endParaRPr lang="tr-TR" dirty="0"/>
          </a:p>
        </p:txBody>
      </p:sp>
      <p:sp>
        <p:nvSpPr>
          <p:cNvPr id="8" name="Footer Placeholder 7"/>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9" name="Slide Number Placeholder 8"/>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91993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12798E8-5DE9-485B-B73B-B16A235ADBCA}" type="datetime1">
              <a:rPr lang="tr-TR" smtClean="0"/>
              <a:t>14.06.2017</a:t>
            </a:fld>
            <a:endParaRPr lang="tr-TR" dirty="0"/>
          </a:p>
        </p:txBody>
      </p:sp>
      <p:sp>
        <p:nvSpPr>
          <p:cNvPr id="4" name="Footer Placeholder 3"/>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5" name="Slide Number Placeholder 4"/>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427688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5899B-4E24-49B0-A319-19D84CA6EE75}" type="datetime1">
              <a:rPr lang="tr-TR" smtClean="0"/>
              <a:t>14.06.2017</a:t>
            </a:fld>
            <a:endParaRPr lang="tr-TR" dirty="0"/>
          </a:p>
        </p:txBody>
      </p:sp>
      <p:sp>
        <p:nvSpPr>
          <p:cNvPr id="3" name="Footer Placeholder 2"/>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4" name="Slide Number Placeholder 3"/>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1709877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06AFFEF-D4DC-4017-8D91-3D137BD82A7E}"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145012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24ADA5-91F6-4449-B7D9-FB02B27498F5}"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722187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56528-277E-49FC-9138-31670851CABD}"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395575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B777A9-025A-4BC4-836D-C08933EFAE26}"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3996797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919796C-3334-4377-A4E8-A816F6C564B2}"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146062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9C0F60D-B613-44A5-8EE5-519D2F20779B}" type="datetime1">
              <a:rPr lang="tr-TR" smtClean="0">
                <a:solidFill>
                  <a:prstClr val="white">
                    <a:lumMod val="50000"/>
                  </a:prstClr>
                </a:solidFill>
              </a:rPr>
              <a:pPr/>
              <a:t>14.06.2017</a:t>
            </a:fld>
            <a:endParaRPr lang="tr-TR"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tr-TR" dirty="0" smtClean="0">
                <a:solidFill>
                  <a:prstClr val="white">
                    <a:lumMod val="65000"/>
                  </a:prstClr>
                </a:solidFill>
              </a:rPr>
              <a:t>T.C. MİLLÎ EĞİTİM BAKANLIĞI Ölçme, Değerlendirme ve Sınav Hizmetleri Genel Müdürlüğü</a:t>
            </a:r>
            <a:endParaRPr lang="tr-TR"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3F36BD5-23C7-4C55-A3C0-04BD00FA661E}" type="slidenum">
              <a:rPr lang="tr-TR" smtClean="0">
                <a:solidFill>
                  <a:prstClr val="white">
                    <a:lumMod val="65000"/>
                  </a:prstClr>
                </a:solidFill>
              </a:rPr>
              <a:pPr/>
              <a:t>‹#›</a:t>
            </a:fld>
            <a:endParaRPr lang="tr-TR" dirty="0">
              <a:solidFill>
                <a:prstClr val="white">
                  <a:lumMod val="65000"/>
                </a:prstClr>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701541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6DE340-357B-4532-BC7F-EAEFB70DC1D9}"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522730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tr-TR" smtClean="0"/>
              <a:t>Asıl başlık stili için tıklatın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1D89F9-A490-4899-9120-4B075DC45FEB}"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2913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8EC2B3-53E4-4D8E-834D-6C699F7EDD79}"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6" name="Footer Placeholder 5"/>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7" name="Slide Number Placeholder 6"/>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4042641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smtClean="0"/>
              <a:t>Asıl metin stillerini düzenle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5BE6F4E-E047-4572-8D1C-6D3EE517AC80}"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8" name="Footer Placeholder 7"/>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9" name="Slide Number Placeholder 8"/>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760262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12798E8-5DE9-485B-B73B-B16A235ADBCA}"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4" name="Footer Placeholder 3"/>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5" name="Slide Number Placeholder 4"/>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50028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5899B-4E24-49B0-A319-19D84CA6EE75}"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3" name="Footer Placeholder 2"/>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4" name="Slide Number Placeholder 3"/>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52186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B1A0062-C0D7-4DD5-9A08-B863ED9C9DB6}" type="datetime1">
              <a:rPr lang="tr-TR" smtClean="0"/>
              <a:t>14.06.2017</a:t>
            </a:fld>
            <a:endParaRPr lang="tr-TR" dirty="0"/>
          </a:p>
        </p:txBody>
      </p:sp>
      <p:sp>
        <p:nvSpPr>
          <p:cNvPr id="5" name="Footer Placeholder 4"/>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948945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06AFFEF-D4DC-4017-8D91-3D137BD82A7E}"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6" name="Footer Placeholder 5"/>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7" name="Slide Number Placeholder 6"/>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97875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56528-277E-49FC-9138-31670851CABD}"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6" name="Footer Placeholder 5"/>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7" name="Slide Number Placeholder 6"/>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3355917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B777A9-025A-4BC4-836D-C08933EFAE26}"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1845387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919796C-3334-4377-A4E8-A816F6C564B2}"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11"/>
          </p:nvPr>
        </p:nvSpPr>
        <p:spPr/>
        <p:txBody>
          <a:body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12"/>
          </p:nvPr>
        </p:nvSpPr>
        <p:spPr/>
        <p:txBody>
          <a:body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93181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0FFF967-D835-4E62-A8C4-082A758FB565}"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76799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1CCC3ECD-ABB9-4D57-84D7-E705B96EBA5A}" type="datetime1">
              <a:rPr lang="tr-TR" smtClean="0"/>
              <a:t>14.06.2017</a:t>
            </a:fld>
            <a:endParaRPr lang="tr-TR" dirty="0"/>
          </a:p>
        </p:txBody>
      </p:sp>
      <p:sp>
        <p:nvSpPr>
          <p:cNvPr id="8" name="Footer Placeholder 7"/>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9" name="Slide Number Placeholder 8"/>
          <p:cNvSpPr>
            <a:spLocks noGrp="1"/>
          </p:cNvSpPr>
          <p:nvPr>
            <p:ph type="sldNum" sz="quarter" idx="12"/>
          </p:nvPr>
        </p:nvSpPr>
        <p:spPr/>
        <p:txBody>
          <a:bodyPr/>
          <a:lstStyle/>
          <a:p>
            <a:fld id="{33F36BD5-23C7-4C55-A3C0-04BD00FA661E}" type="slidenum">
              <a:rPr lang="tr-TR" smtClean="0"/>
              <a:t>‹#›</a:t>
            </a:fld>
            <a:endParaRPr lang="tr-TR"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33587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A2B353-DEDD-45D4-9AC7-46D2648799EE}" type="datetime1">
              <a:rPr lang="tr-TR" smtClean="0"/>
              <a:t>14.06.2017</a:t>
            </a:fld>
            <a:endParaRPr lang="tr-TR" dirty="0"/>
          </a:p>
        </p:txBody>
      </p:sp>
      <p:sp>
        <p:nvSpPr>
          <p:cNvPr id="4" name="Footer Placeholder 3"/>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5" name="Slide Number Placeholder 4"/>
          <p:cNvSpPr>
            <a:spLocks noGrp="1"/>
          </p:cNvSpPr>
          <p:nvPr>
            <p:ph type="sldNum" sz="quarter" idx="12"/>
          </p:nvPr>
        </p:nvSpPr>
        <p:spPr/>
        <p:txBody>
          <a:bodyPr/>
          <a:lstStyle/>
          <a:p>
            <a:fld id="{33F36BD5-23C7-4C55-A3C0-04BD00FA661E}" type="slidenum">
              <a:rPr lang="tr-TR" smtClean="0"/>
              <a:t>‹#›</a:t>
            </a:fld>
            <a:endParaRPr lang="tr-TR" dirty="0"/>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25761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810CE-E3C9-4E39-A877-A0C26B450623}" type="datetime1">
              <a:rPr lang="tr-TR" smtClean="0"/>
              <a:t>14.06.2017</a:t>
            </a:fld>
            <a:endParaRPr lang="tr-TR" dirty="0"/>
          </a:p>
        </p:txBody>
      </p:sp>
      <p:sp>
        <p:nvSpPr>
          <p:cNvPr id="3" name="Footer Placeholder 2"/>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4" name="Slide Number Placeholder 3"/>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103577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smtClean="0"/>
              <a:t>Asıl başlık stili için tıklatın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364EBB4-0B42-469F-A210-F6FB17823A65}"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37370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0CA9D2A-11C0-4F41-923D-0167EDCD8814}" type="datetime1">
              <a:rPr lang="tr-TR" smtClean="0"/>
              <a:t>14.06.2017</a:t>
            </a:fld>
            <a:endParaRPr lang="tr-TR" dirty="0"/>
          </a:p>
        </p:txBody>
      </p:sp>
      <p:sp>
        <p:nvSpPr>
          <p:cNvPr id="6" name="Footer Placeholder 5"/>
          <p:cNvSpPr>
            <a:spLocks noGrp="1"/>
          </p:cNvSpPr>
          <p:nvPr>
            <p:ph type="ftr" sz="quarter" idx="11"/>
          </p:nvPr>
        </p:nvSpPr>
        <p:spPr/>
        <p:txBody>
          <a:bodyPr/>
          <a:lstStyle/>
          <a:p>
            <a:r>
              <a:rPr lang="tr-TR" dirty="0" smtClean="0"/>
              <a:t>T.C. MİLLÎ EĞİTİM BAKANLIĞI Ölçme, Değerlendirme ve Sınav Hizmetleri Genel Müdürlüğü</a:t>
            </a:r>
            <a:endParaRPr lang="tr-TR" dirty="0"/>
          </a:p>
        </p:txBody>
      </p:sp>
      <p:sp>
        <p:nvSpPr>
          <p:cNvPr id="7" name="Slide Number Placeholder 6"/>
          <p:cNvSpPr>
            <a:spLocks noGrp="1"/>
          </p:cNvSpPr>
          <p:nvPr>
            <p:ph type="sldNum" sz="quarter" idx="12"/>
          </p:nvPr>
        </p:nvSpPr>
        <p:spPr/>
        <p:txBody>
          <a:bodyPr/>
          <a:lstStyle/>
          <a:p>
            <a:fld id="{33F36BD5-23C7-4C55-A3C0-04BD00FA661E}" type="slidenum">
              <a:rPr lang="tr-TR" smtClean="0"/>
              <a:t>‹#›</a:t>
            </a:fld>
            <a:endParaRPr lang="tr-TR" dirty="0"/>
          </a:p>
        </p:txBody>
      </p:sp>
    </p:spTree>
    <p:extLst>
      <p:ext uri="{BB962C8B-B14F-4D97-AF65-F5344CB8AC3E}">
        <p14:creationId xmlns:p14="http://schemas.microsoft.com/office/powerpoint/2010/main" val="276771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l="30000" t="25000" r="3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1DA08E0-E593-45B0-A8D8-1664131DF4F9}" type="datetime1">
              <a:rPr lang="tr-TR" smtClean="0"/>
              <a:t>14.06.2017</a:t>
            </a:fld>
            <a:endParaRPr lang="tr-T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3F36BD5-23C7-4C55-A3C0-04BD00FA661E}" type="slidenum">
              <a:rPr lang="tr-TR" smtClean="0"/>
              <a:t>‹#›</a:t>
            </a:fld>
            <a:endParaRPr lang="tr-TR" dirty="0"/>
          </a:p>
        </p:txBody>
      </p:sp>
    </p:spTree>
    <p:extLst>
      <p:ext uri="{BB962C8B-B14F-4D97-AF65-F5344CB8AC3E}">
        <p14:creationId xmlns:p14="http://schemas.microsoft.com/office/powerpoint/2010/main" val="208461847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30000" t="25000" r="30000" b="10000"/>
          </a:stretch>
        </a:blip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DAC19E2-E771-4F15-A62D-5C4BCC6B8B4F}" type="datetime1">
              <a:rPr lang="tr-TR" smtClean="0"/>
              <a:t>14.06.2017</a:t>
            </a:fld>
            <a:endParaRPr lang="tr-TR"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tr-TR" dirty="0" smtClean="0"/>
              <a:t>T.C. MİLLÎ EĞİTİM BAKANLIĞI Ölçme, Değerlendirme ve Sınav Hizmetleri Genel Müdürlüğü</a:t>
            </a:r>
            <a:endParaRPr lang="tr-TR"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3F36BD5-23C7-4C55-A3C0-04BD00FA661E}" type="slidenum">
              <a:rPr lang="tr-TR" smtClean="0"/>
              <a:t>‹#›</a:t>
            </a:fld>
            <a:endParaRPr lang="tr-TR" dirty="0"/>
          </a:p>
        </p:txBody>
      </p:sp>
    </p:spTree>
    <p:extLst>
      <p:ext uri="{BB962C8B-B14F-4D97-AF65-F5344CB8AC3E}">
        <p14:creationId xmlns:p14="http://schemas.microsoft.com/office/powerpoint/2010/main" val="71817427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30000" t="25000" r="30000" b="10000"/>
          </a:stretch>
        </a:blip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DAC19E2-E771-4F15-A62D-5C4BCC6B8B4F}" type="datetime1">
              <a:rPr lang="tr-TR" smtClean="0">
                <a:solidFill>
                  <a:srgbClr val="3D3D3D">
                    <a:lumMod val="20000"/>
                    <a:lumOff val="80000"/>
                  </a:srgbClr>
                </a:solidFill>
              </a:rPr>
              <a:pPr/>
              <a:t>14.06.2017</a:t>
            </a:fld>
            <a:endParaRPr lang="tr-TR" dirty="0">
              <a:solidFill>
                <a:srgbClr val="3D3D3D">
                  <a:lumMod val="20000"/>
                  <a:lumOff val="8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tr-TR" dirty="0" smtClean="0">
                <a:solidFill>
                  <a:srgbClr val="3D3D3D">
                    <a:lumMod val="20000"/>
                    <a:lumOff val="80000"/>
                  </a:srgbClr>
                </a:solidFill>
              </a:rPr>
              <a:t>T.C. MİLLÎ EĞİTİM BAKANLIĞI Ölçme, Değerlendirme ve Sınav Hizmetleri Genel Müdürlüğü</a:t>
            </a:r>
            <a:endParaRPr lang="tr-TR" dirty="0">
              <a:solidFill>
                <a:srgbClr val="3D3D3D">
                  <a:lumMod val="20000"/>
                  <a:lumOff val="80000"/>
                </a:srgb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3F36BD5-23C7-4C55-A3C0-04BD00FA661E}" type="slidenum">
              <a:rPr lang="tr-TR" smtClean="0">
                <a:solidFill>
                  <a:srgbClr val="3D3D3D">
                    <a:lumMod val="60000"/>
                    <a:lumOff val="40000"/>
                  </a:srgbClr>
                </a:solidFill>
              </a:rPr>
              <a:pPr/>
              <a:t>‹#›</a:t>
            </a:fld>
            <a:endParaRPr lang="tr-TR" dirty="0">
              <a:solidFill>
                <a:srgbClr val="3D3D3D">
                  <a:lumMod val="60000"/>
                  <a:lumOff val="40000"/>
                </a:srgbClr>
              </a:solidFill>
            </a:endParaRPr>
          </a:p>
        </p:txBody>
      </p:sp>
    </p:spTree>
    <p:extLst>
      <p:ext uri="{BB962C8B-B14F-4D97-AF65-F5344CB8AC3E}">
        <p14:creationId xmlns:p14="http://schemas.microsoft.com/office/powerpoint/2010/main" val="105689036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261872" y="1549775"/>
            <a:ext cx="9418320" cy="1732935"/>
          </a:xfrm>
        </p:spPr>
        <p:txBody>
          <a:bodyPr>
            <a:normAutofit fontScale="90000"/>
          </a:bodyPr>
          <a:lstStyle/>
          <a:p>
            <a:pPr algn="ctr">
              <a:lnSpc>
                <a:spcPct val="150000"/>
              </a:lnSpc>
            </a:pPr>
            <a:r>
              <a:rPr lang="tr-TR" sz="4000" dirty="0" smtClean="0"/>
              <a:t>PISA Sonuçlarının Değerlendirilmesi ve PISA Bilgilendirme Semineri</a:t>
            </a:r>
            <a:endParaRPr lang="tr-TR" sz="4000" dirty="0"/>
          </a:p>
        </p:txBody>
      </p:sp>
      <p:sp>
        <p:nvSpPr>
          <p:cNvPr id="5" name="Metin Yer Tutucusu 4"/>
          <p:cNvSpPr>
            <a:spLocks noGrp="1"/>
          </p:cNvSpPr>
          <p:nvPr>
            <p:ph type="body" idx="1"/>
          </p:nvPr>
        </p:nvSpPr>
        <p:spPr>
          <a:xfrm>
            <a:off x="1261872" y="4044462"/>
            <a:ext cx="9418320" cy="2546100"/>
          </a:xfrm>
        </p:spPr>
        <p:txBody>
          <a:bodyPr>
            <a:normAutofit/>
          </a:bodyPr>
          <a:lstStyle/>
          <a:p>
            <a:pPr algn="ctr"/>
            <a:r>
              <a:rPr lang="en-US" sz="2000" dirty="0">
                <a:solidFill>
                  <a:schemeClr val="tx1"/>
                </a:solidFill>
              </a:rPr>
              <a:t>T.C. MİLLİ EĞİTİM </a:t>
            </a:r>
            <a:r>
              <a:rPr lang="en-US" sz="2000" dirty="0" smtClean="0">
                <a:solidFill>
                  <a:schemeClr val="tx1"/>
                </a:solidFill>
              </a:rPr>
              <a:t>BAKANLIĞI</a:t>
            </a:r>
            <a:endParaRPr lang="en-US" sz="2000" dirty="0">
              <a:solidFill>
                <a:schemeClr val="tx1"/>
              </a:solidFill>
            </a:endParaRPr>
          </a:p>
          <a:p>
            <a:pPr algn="ctr"/>
            <a:r>
              <a:rPr lang="tr-TR" sz="2000" dirty="0" smtClean="0">
                <a:solidFill>
                  <a:schemeClr val="tx1"/>
                </a:solidFill>
              </a:rPr>
              <a:t>ÖRTAÖĞRETİM</a:t>
            </a:r>
            <a:r>
              <a:rPr lang="tr-TR" sz="2000" dirty="0">
                <a:solidFill>
                  <a:schemeClr val="tx1"/>
                </a:solidFill>
              </a:rPr>
              <a:t> </a:t>
            </a:r>
            <a:r>
              <a:rPr lang="en-US" sz="2000" dirty="0" smtClean="0">
                <a:solidFill>
                  <a:schemeClr val="tx1"/>
                </a:solidFill>
              </a:rPr>
              <a:t>GENEL </a:t>
            </a:r>
            <a:r>
              <a:rPr lang="en-US" sz="2000" dirty="0">
                <a:solidFill>
                  <a:schemeClr val="tx1"/>
                </a:solidFill>
              </a:rPr>
              <a:t>MÜDÜRLÜĞÜ</a:t>
            </a:r>
          </a:p>
          <a:p>
            <a:pPr algn="ctr"/>
            <a:r>
              <a:rPr lang="tr-TR" sz="2000" dirty="0" smtClean="0">
                <a:solidFill>
                  <a:schemeClr val="tx1"/>
                </a:solidFill>
              </a:rPr>
              <a:t>Osman ÇELİK</a:t>
            </a:r>
            <a:endParaRPr lang="en-US" sz="2000" dirty="0" smtClean="0">
              <a:solidFill>
                <a:schemeClr val="tx1"/>
              </a:solidFill>
            </a:endParaRPr>
          </a:p>
          <a:p>
            <a:pPr algn="ctr"/>
            <a:r>
              <a:rPr lang="en-US" sz="2000" dirty="0" smtClean="0">
                <a:solidFill>
                  <a:schemeClr val="tx1"/>
                </a:solidFill>
              </a:rPr>
              <a:t>  </a:t>
            </a:r>
            <a:r>
              <a:rPr lang="tr-TR" sz="2000" dirty="0" smtClean="0">
                <a:solidFill>
                  <a:schemeClr val="tx1"/>
                </a:solidFill>
              </a:rPr>
              <a:t>15-17</a:t>
            </a:r>
            <a:r>
              <a:rPr lang="en-US" sz="2000" dirty="0" smtClean="0">
                <a:solidFill>
                  <a:schemeClr val="tx1"/>
                </a:solidFill>
              </a:rPr>
              <a:t>/0</a:t>
            </a:r>
            <a:r>
              <a:rPr lang="tr-TR" sz="2000" dirty="0" smtClean="0">
                <a:solidFill>
                  <a:schemeClr val="tx1"/>
                </a:solidFill>
              </a:rPr>
              <a:t>5</a:t>
            </a:r>
            <a:r>
              <a:rPr lang="en-US" sz="2000" dirty="0" smtClean="0">
                <a:solidFill>
                  <a:schemeClr val="tx1"/>
                </a:solidFill>
              </a:rPr>
              <a:t>/201</a:t>
            </a:r>
            <a:r>
              <a:rPr lang="tr-TR" sz="2000" dirty="0" smtClean="0">
                <a:solidFill>
                  <a:schemeClr val="tx1"/>
                </a:solidFill>
              </a:rPr>
              <a:t>7</a:t>
            </a:r>
            <a:endParaRPr lang="en-US" sz="2000" dirty="0" smtClean="0">
              <a:solidFill>
                <a:schemeClr val="tx1"/>
              </a:solidFill>
            </a:endParaRPr>
          </a:p>
          <a:p>
            <a:pPr algn="ctr"/>
            <a:r>
              <a:rPr lang="tr-TR" sz="1800" dirty="0" smtClean="0"/>
              <a:t>Mersin</a:t>
            </a:r>
            <a:endParaRPr lang="tr-TR" sz="1800" dirty="0"/>
          </a:p>
        </p:txBody>
      </p:sp>
      <p:sp>
        <p:nvSpPr>
          <p:cNvPr id="6" name="Altbilgi Yer Tutucusu 3"/>
          <p:cNvSpPr>
            <a:spLocks noGrp="1"/>
          </p:cNvSpPr>
          <p:nvPr>
            <p:ph type="ftr" sz="quarter" idx="11"/>
          </p:nvPr>
        </p:nvSpPr>
        <p:spPr>
          <a:xfrm rot="16200000">
            <a:off x="9631743" y="3536796"/>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pic>
        <p:nvPicPr>
          <p:cNvPr id="7" name="Resim 6"/>
          <p:cNvPicPr/>
          <p:nvPr/>
        </p:nvPicPr>
        <p:blipFill>
          <a:blip r:embed="rId2" cstate="print">
            <a:extLst>
              <a:ext uri="{28A0092B-C50C-407E-A947-70E740481C1C}">
                <a14:useLocalDpi xmlns:a14="http://schemas.microsoft.com/office/drawing/2010/main" val="0"/>
              </a:ext>
            </a:extLst>
          </a:blip>
          <a:stretch>
            <a:fillRect/>
          </a:stretch>
        </p:blipFill>
        <p:spPr>
          <a:xfrm>
            <a:off x="5619104" y="620977"/>
            <a:ext cx="829684" cy="792088"/>
          </a:xfrm>
          <a:prstGeom prst="rect">
            <a:avLst/>
          </a:prstGeom>
        </p:spPr>
      </p:pic>
    </p:spTree>
    <p:extLst>
      <p:ext uri="{BB962C8B-B14F-4D97-AF65-F5344CB8AC3E}">
        <p14:creationId xmlns:p14="http://schemas.microsoft.com/office/powerpoint/2010/main" val="687738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61872" y="1403287"/>
            <a:ext cx="9418320" cy="5088953"/>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10</a:t>
            </a:fld>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137" y="1511929"/>
            <a:ext cx="7647013" cy="444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aşlık 1"/>
          <p:cNvSpPr>
            <a:spLocks noGrp="1"/>
          </p:cNvSpPr>
          <p:nvPr>
            <p:ph type="title"/>
          </p:nvPr>
        </p:nvSpPr>
        <p:spPr>
          <a:xfrm>
            <a:off x="1262063" y="758825"/>
            <a:ext cx="9418637" cy="463550"/>
          </a:xfrm>
        </p:spPr>
        <p:txBody>
          <a:bodyPr/>
          <a:lstStyle/>
          <a:p>
            <a:r>
              <a:rPr lang="tr-TR" sz="2000" dirty="0" err="1">
                <a:solidFill>
                  <a:srgbClr val="000000"/>
                </a:solidFill>
                <a:latin typeface="Arial Narrow" panose="020B0606020202030204" pitchFamily="34" charset="0"/>
              </a:rPr>
              <a:t>Matematİk</a:t>
            </a:r>
            <a:r>
              <a:rPr lang="tr-TR" sz="2000" dirty="0">
                <a:solidFill>
                  <a:srgbClr val="000000"/>
                </a:solidFill>
                <a:latin typeface="Arial Narrow" panose="020B0606020202030204" pitchFamily="34" charset="0"/>
              </a:rPr>
              <a:t> </a:t>
            </a:r>
            <a:r>
              <a:rPr lang="tr-TR" sz="2000" dirty="0" smtClean="0">
                <a:solidFill>
                  <a:srgbClr val="000000"/>
                </a:solidFill>
                <a:latin typeface="Arial Narrow" panose="020B0606020202030204" pitchFamily="34" charset="0"/>
              </a:rPr>
              <a:t>– </a:t>
            </a:r>
            <a:r>
              <a:rPr lang="tr-TR" sz="2000" dirty="0" err="1" smtClean="0">
                <a:solidFill>
                  <a:srgbClr val="000000"/>
                </a:solidFill>
                <a:latin typeface="Arial Narrow" panose="020B0606020202030204" pitchFamily="34" charset="0"/>
              </a:rPr>
              <a:t>kapalI</a:t>
            </a:r>
            <a:r>
              <a:rPr lang="tr-TR" sz="2000" dirty="0" smtClean="0">
                <a:solidFill>
                  <a:srgbClr val="000000"/>
                </a:solidFill>
                <a:latin typeface="Arial Narrow" panose="020B0606020202030204" pitchFamily="34" charset="0"/>
              </a:rPr>
              <a:t> uçlu Soru </a:t>
            </a:r>
            <a:r>
              <a:rPr lang="tr-TR" sz="2000" dirty="0" err="1">
                <a:solidFill>
                  <a:srgbClr val="000000"/>
                </a:solidFill>
                <a:latin typeface="Arial Narrow" panose="020B0606020202030204" pitchFamily="34" charset="0"/>
              </a:rPr>
              <a:t>Örneğİ</a:t>
            </a:r>
            <a:endParaRPr lang="tr-TR" dirty="0"/>
          </a:p>
        </p:txBody>
      </p:sp>
      <p:sp>
        <p:nvSpPr>
          <p:cNvPr id="9"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141259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562854"/>
          </a:xfrm>
        </p:spPr>
        <p:txBody>
          <a:bodyPr>
            <a:normAutofit/>
          </a:bodyPr>
          <a:lstStyle/>
          <a:p>
            <a:r>
              <a:rPr lang="tr-TR" sz="2400" b="1" spc="0" dirty="0" smtClean="0">
                <a:solidFill>
                  <a:prstClr val="black"/>
                </a:solidFill>
                <a:latin typeface="Arial" panose="020B0604020202020204" pitchFamily="34" charset="0"/>
                <a:cs typeface="Arial" panose="020B0604020202020204" pitchFamily="34" charset="0"/>
              </a:rPr>
              <a:t>PISA Araştırması Nasıl Uygulanır?</a:t>
            </a:r>
            <a:endParaRPr lang="tr-TR" sz="2000" dirty="0">
              <a:latin typeface="Arial" panose="020B0604020202020204" pitchFamily="34" charset="0"/>
              <a:cs typeface="Arial" panose="020B0604020202020204" pitchFamily="34" charset="0"/>
            </a:endParaRPr>
          </a:p>
        </p:txBody>
      </p:sp>
      <p:sp>
        <p:nvSpPr>
          <p:cNvPr id="3" name="Metin Yer Tutucusu 2"/>
          <p:cNvSpPr>
            <a:spLocks noGrp="1"/>
          </p:cNvSpPr>
          <p:nvPr>
            <p:ph type="body" idx="1"/>
          </p:nvPr>
        </p:nvSpPr>
        <p:spPr>
          <a:xfrm>
            <a:off x="1261872" y="1837839"/>
            <a:ext cx="9418320" cy="4065006"/>
          </a:xfrm>
        </p:spPr>
        <p:txBody>
          <a:bodyPr/>
          <a:lstStyle/>
          <a:p>
            <a:pPr lvl="0" defTabSz="342900">
              <a:lnSpc>
                <a:spcPct val="120000"/>
              </a:lnSpc>
              <a:spcBef>
                <a:spcPts val="750"/>
              </a:spcBef>
              <a:spcAft>
                <a:spcPts val="0"/>
              </a:spcAft>
              <a:buClr>
                <a:srgbClr val="B31166"/>
              </a:buClr>
              <a:defRPr/>
            </a:pPr>
            <a:r>
              <a:rPr lang="tr-TR" sz="2400" spc="0" dirty="0">
                <a:solidFill>
                  <a:prstClr val="black"/>
                </a:solidFill>
                <a:latin typeface="Arial" panose="020B0604020202020204" pitchFamily="34" charset="0"/>
                <a:ea typeface="+mj-ea"/>
                <a:cs typeface="Arial" panose="020B0604020202020204" pitchFamily="34" charset="0"/>
              </a:rPr>
              <a:t>Bilgisayar Tabanlı </a:t>
            </a:r>
            <a:r>
              <a:rPr lang="tr-TR" sz="2400" spc="0" dirty="0" smtClean="0">
                <a:solidFill>
                  <a:prstClr val="black"/>
                </a:solidFill>
                <a:latin typeface="Arial" panose="020B0604020202020204" pitchFamily="34" charset="0"/>
                <a:ea typeface="+mj-ea"/>
                <a:cs typeface="Arial" panose="020B0604020202020204" pitchFamily="34" charset="0"/>
              </a:rPr>
              <a:t>Değerlendirme:</a:t>
            </a:r>
            <a:endParaRPr lang="tr-TR" sz="2325" spc="0" dirty="0" smtClean="0">
              <a:solidFill>
                <a:sysClr val="windowText" lastClr="000000">
                  <a:lumMod val="75000"/>
                  <a:lumOff val="25000"/>
                </a:sysClr>
              </a:solidFill>
              <a:latin typeface="Arial" panose="020B0604020202020204" pitchFamily="34" charset="0"/>
              <a:cs typeface="Arial" panose="020B0604020202020204" pitchFamily="34" charset="0"/>
            </a:endParaRPr>
          </a:p>
          <a:p>
            <a:pPr marL="342900" lvl="0" indent="-342900" defTabSz="342900">
              <a:lnSpc>
                <a:spcPct val="120000"/>
              </a:lnSpc>
              <a:spcBef>
                <a:spcPts val="750"/>
              </a:spcBef>
              <a:spcAft>
                <a:spcPts val="0"/>
              </a:spcAft>
              <a:buClr>
                <a:srgbClr val="B31166"/>
              </a:buClr>
              <a:buFont typeface="Wingdings" panose="05000000000000000000" pitchFamily="2" charset="2"/>
              <a:buChar char="v"/>
              <a:defRPr/>
            </a:pPr>
            <a:r>
              <a:rPr lang="tr-TR" sz="2325" spc="0" dirty="0" smtClean="0">
                <a:solidFill>
                  <a:sysClr val="windowText" lastClr="000000">
                    <a:lumMod val="75000"/>
                    <a:lumOff val="25000"/>
                  </a:sysClr>
                </a:solidFill>
                <a:latin typeface="Arial" panose="020B0604020202020204" pitchFamily="34" charset="0"/>
                <a:cs typeface="Arial" panose="020B0604020202020204" pitchFamily="34" charset="0"/>
              </a:rPr>
              <a:t>Öğrenciler</a:t>
            </a:r>
            <a:r>
              <a:rPr lang="tr-TR" sz="2325" spc="0" dirty="0">
                <a:solidFill>
                  <a:sysClr val="windowText" lastClr="000000">
                    <a:lumMod val="75000"/>
                    <a:lumOff val="25000"/>
                  </a:sysClr>
                </a:solidFill>
                <a:latin typeface="Arial" panose="020B0604020202020204" pitchFamily="34" charset="0"/>
                <a:cs typeface="Arial" panose="020B0604020202020204" pitchFamily="34" charset="0"/>
              </a:rPr>
              <a:t>, öğrenci numarası ve şifrelerini girerek soru ve anketleri bilgisayar ortamında cevaplandırır.</a:t>
            </a:r>
          </a:p>
          <a:p>
            <a:pPr marL="342900" lvl="0" indent="-342900" defTabSz="342900">
              <a:lnSpc>
                <a:spcPct val="120000"/>
              </a:lnSpc>
              <a:spcBef>
                <a:spcPts val="750"/>
              </a:spcBef>
              <a:spcAft>
                <a:spcPts val="0"/>
              </a:spcAft>
              <a:buClr>
                <a:srgbClr val="B31166"/>
              </a:buClr>
              <a:buFont typeface="Wingdings" panose="05000000000000000000" pitchFamily="2" charset="2"/>
              <a:buChar char="v"/>
              <a:defRPr/>
            </a:pPr>
            <a:r>
              <a:rPr lang="tr-TR" sz="2325" spc="0" dirty="0">
                <a:solidFill>
                  <a:sysClr val="windowText" lastClr="000000">
                    <a:lumMod val="75000"/>
                    <a:lumOff val="25000"/>
                  </a:sysClr>
                </a:solidFill>
                <a:latin typeface="Arial" panose="020B0604020202020204" pitchFamily="34" charset="0"/>
                <a:cs typeface="Arial" panose="020B0604020202020204" pitchFamily="34" charset="0"/>
              </a:rPr>
              <a:t>Örneklem olarak seçilen tüm okullarda uygulanacaktır. </a:t>
            </a:r>
          </a:p>
          <a:p>
            <a:pPr marL="342900" lvl="0" indent="-342900" defTabSz="342900">
              <a:lnSpc>
                <a:spcPct val="120000"/>
              </a:lnSpc>
              <a:spcBef>
                <a:spcPts val="750"/>
              </a:spcBef>
              <a:spcAft>
                <a:spcPts val="0"/>
              </a:spcAft>
              <a:buClr>
                <a:srgbClr val="B31166"/>
              </a:buClr>
              <a:buFont typeface="Wingdings" panose="05000000000000000000" pitchFamily="2" charset="2"/>
              <a:buChar char="v"/>
              <a:defRPr/>
            </a:pPr>
            <a:r>
              <a:rPr lang="tr-TR" sz="2325" spc="0" dirty="0">
                <a:solidFill>
                  <a:sysClr val="windowText" lastClr="000000">
                    <a:lumMod val="75000"/>
                    <a:lumOff val="25000"/>
                  </a:sysClr>
                </a:solidFill>
                <a:latin typeface="Arial" panose="020B0604020202020204" pitchFamily="34" charset="0"/>
                <a:cs typeface="Arial" panose="020B0604020202020204" pitchFamily="34" charset="0"/>
              </a:rPr>
              <a:t>Uygulama yaklaşık 150 dakika sürecektir.</a:t>
            </a:r>
          </a:p>
          <a:p>
            <a:endParaRPr lang="tr-TR" dirty="0"/>
          </a:p>
        </p:txBody>
      </p:sp>
      <p:sp>
        <p:nvSpPr>
          <p:cNvPr id="4" name="Altbilgi Yer Tutucusu 3"/>
          <p:cNvSpPr>
            <a:spLocks noGrp="1"/>
          </p:cNvSpPr>
          <p:nvPr>
            <p:ph type="ftr" sz="quarter" idx="11"/>
          </p:nvPr>
        </p:nvSpPr>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11</a:t>
            </a:fld>
            <a:endParaRPr lang="tr-TR" dirty="0"/>
          </a:p>
        </p:txBody>
      </p:sp>
    </p:spTree>
    <p:extLst>
      <p:ext uri="{BB962C8B-B14F-4D97-AF65-F5344CB8AC3E}">
        <p14:creationId xmlns:p14="http://schemas.microsoft.com/office/powerpoint/2010/main" val="312396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617838"/>
            <a:ext cx="9418320" cy="358346"/>
          </a:xfrm>
        </p:spPr>
        <p:txBody>
          <a:bodyPr>
            <a:noAutofit/>
          </a:bodyPr>
          <a:lstStyle/>
          <a:p>
            <a:pPr lvl="0" defTabSz="342900">
              <a:lnSpc>
                <a:spcPct val="100000"/>
              </a:lnSpc>
              <a:defRPr/>
            </a:pPr>
            <a:r>
              <a:rPr lang="tr-TR" sz="2400" b="1" spc="0" dirty="0" smtClean="0">
                <a:solidFill>
                  <a:prstClr val="black"/>
                </a:solidFill>
                <a:latin typeface="Trebuchet MS" panose="020B0603020202020204"/>
                <a:ea typeface="+mn-ea"/>
                <a:cs typeface="+mn-cs"/>
              </a:rPr>
              <a:t/>
            </a:r>
            <a:br>
              <a:rPr lang="tr-TR" sz="2400" b="1" spc="0" dirty="0" smtClean="0">
                <a:solidFill>
                  <a:prstClr val="black"/>
                </a:solidFill>
                <a:latin typeface="Trebuchet MS" panose="020B0603020202020204"/>
                <a:ea typeface="+mn-ea"/>
                <a:cs typeface="+mn-cs"/>
              </a:rPr>
            </a:br>
            <a:r>
              <a:rPr lang="tr-TR" sz="2400" b="1" spc="0" dirty="0">
                <a:solidFill>
                  <a:prstClr val="black"/>
                </a:solidFill>
                <a:latin typeface="Trebuchet MS" panose="020B0603020202020204"/>
                <a:ea typeface="+mn-ea"/>
                <a:cs typeface="+mn-cs"/>
              </a:rPr>
              <a:t/>
            </a:r>
            <a:br>
              <a:rPr lang="tr-TR" sz="2400" b="1" spc="0" dirty="0">
                <a:solidFill>
                  <a:prstClr val="black"/>
                </a:solidFill>
                <a:latin typeface="Trebuchet MS" panose="020B0603020202020204"/>
                <a:ea typeface="+mn-ea"/>
                <a:cs typeface="+mn-cs"/>
              </a:rPr>
            </a:br>
            <a:r>
              <a:rPr lang="tr-TR" sz="2400" b="1" spc="0" dirty="0" smtClean="0">
                <a:solidFill>
                  <a:prstClr val="black"/>
                </a:solidFill>
                <a:latin typeface="Trebuchet MS" panose="020B0603020202020204"/>
                <a:ea typeface="+mn-ea"/>
                <a:cs typeface="+mn-cs"/>
              </a:rPr>
              <a:t/>
            </a:r>
            <a:br>
              <a:rPr lang="tr-TR" sz="2400" b="1" spc="0" dirty="0" smtClean="0">
                <a:solidFill>
                  <a:prstClr val="black"/>
                </a:solidFill>
                <a:latin typeface="Trebuchet MS" panose="020B0603020202020204"/>
                <a:ea typeface="+mn-ea"/>
                <a:cs typeface="+mn-cs"/>
              </a:rPr>
            </a:br>
            <a:r>
              <a:rPr lang="tr-TR" sz="2400" b="1" spc="0" dirty="0">
                <a:solidFill>
                  <a:prstClr val="black"/>
                </a:solidFill>
                <a:latin typeface="Trebuchet MS" panose="020B0603020202020204"/>
                <a:ea typeface="+mn-ea"/>
                <a:cs typeface="+mn-cs"/>
              </a:rPr>
              <a:t/>
            </a:r>
            <a:br>
              <a:rPr lang="tr-TR" sz="2400" b="1" spc="0" dirty="0">
                <a:solidFill>
                  <a:prstClr val="black"/>
                </a:solidFill>
                <a:latin typeface="Trebuchet MS" panose="020B0603020202020204"/>
                <a:ea typeface="+mn-ea"/>
                <a:cs typeface="+mn-cs"/>
              </a:rPr>
            </a:br>
            <a:r>
              <a:rPr lang="tr-TR" sz="2400" b="1" spc="0" dirty="0">
                <a:solidFill>
                  <a:prstClr val="black"/>
                </a:solidFill>
                <a:latin typeface="Trebuchet MS" panose="020B0603020202020204"/>
                <a:ea typeface="+mn-ea"/>
                <a:cs typeface="+mn-cs"/>
              </a:rPr>
              <a:t>Bilgisayar Tabanlı Değerlendirme </a:t>
            </a:r>
            <a:r>
              <a:rPr lang="tr-TR" sz="2400" b="1" spc="0" dirty="0" smtClean="0">
                <a:solidFill>
                  <a:prstClr val="black"/>
                </a:solidFill>
                <a:latin typeface="Trebuchet MS" panose="020B0603020202020204"/>
                <a:ea typeface="+mn-ea"/>
                <a:cs typeface="+mn-cs"/>
              </a:rPr>
              <a:t>Öğrenci Giriş Ekranı</a:t>
            </a:r>
            <a:endParaRPr lang="tr-TR" sz="2400" dirty="0"/>
          </a:p>
        </p:txBody>
      </p:sp>
      <p:sp>
        <p:nvSpPr>
          <p:cNvPr id="3" name="Metin Yer Tutucusu 2"/>
          <p:cNvSpPr>
            <a:spLocks noGrp="1"/>
          </p:cNvSpPr>
          <p:nvPr>
            <p:ph type="body" idx="1"/>
          </p:nvPr>
        </p:nvSpPr>
        <p:spPr>
          <a:xfrm>
            <a:off x="1261872" y="1248033"/>
            <a:ext cx="7289004" cy="5333342"/>
          </a:xfrm>
        </p:spPr>
        <p:txBody>
          <a:bodyPr/>
          <a:lstStyle/>
          <a:p>
            <a:endParaRPr lang="tr-TR" dirty="0"/>
          </a:p>
        </p:txBody>
      </p:sp>
      <p:sp>
        <p:nvSpPr>
          <p:cNvPr id="4" name="Altbilgi Yer Tutucusu 3"/>
          <p:cNvSpPr>
            <a:spLocks noGrp="1"/>
          </p:cNvSpPr>
          <p:nvPr>
            <p:ph type="ftr" sz="quarter" idx="11"/>
          </p:nvPr>
        </p:nvSpPr>
        <p:spPr/>
        <p:txBody>
          <a:bodyPr/>
          <a:lstStyle/>
          <a:p>
            <a:pPr lvl="0"/>
            <a:r>
              <a:rPr lang="tr-TR" dirty="0">
                <a:solidFill>
                  <a:srgbClr val="3D3D3D">
                    <a:lumMod val="20000"/>
                    <a:lumOff val="80000"/>
                  </a:srgbClr>
                </a:solidFill>
              </a:rPr>
              <a:t>T.C.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12</a:t>
            </a:fld>
            <a:endParaRPr lang="tr-TR" dirty="0"/>
          </a:p>
        </p:txBody>
      </p:sp>
      <p:pic>
        <p:nvPicPr>
          <p:cNvPr id="8" name="Resim 7"/>
          <p:cNvPicPr>
            <a:picLocks noChangeAspect="1"/>
          </p:cNvPicPr>
          <p:nvPr/>
        </p:nvPicPr>
        <p:blipFill rotWithShape="1">
          <a:blip r:embed="rId3"/>
          <a:srcRect r="13101"/>
          <a:stretch/>
        </p:blipFill>
        <p:spPr>
          <a:xfrm>
            <a:off x="1037967" y="1210962"/>
            <a:ext cx="7562336" cy="5498758"/>
          </a:xfrm>
          <a:prstGeom prst="rect">
            <a:avLst/>
          </a:prstGeom>
          <a:pattFill prst="pct5">
            <a:fgClr>
              <a:srgbClr val="4F81BD"/>
            </a:fgClr>
            <a:bgClr>
              <a:sysClr val="window" lastClr="FFFFFF"/>
            </a:bgClr>
          </a:pattFill>
        </p:spPr>
      </p:pic>
      <p:sp>
        <p:nvSpPr>
          <p:cNvPr id="9" name="Metin kutusu 8"/>
          <p:cNvSpPr txBox="1"/>
          <p:nvPr/>
        </p:nvSpPr>
        <p:spPr>
          <a:xfrm>
            <a:off x="9205840" y="3224984"/>
            <a:ext cx="1680497" cy="1569660"/>
          </a:xfrm>
          <a:prstGeom prst="rect">
            <a:avLst/>
          </a:prstGeom>
          <a:noFill/>
        </p:spPr>
        <p:txBody>
          <a:bodyPr wrap="square" rtlCol="0">
            <a:spAutoFit/>
          </a:bodyPr>
          <a:lstStyle/>
          <a:p>
            <a:r>
              <a:rPr lang="tr-TR" sz="2400" b="1" dirty="0" smtClean="0">
                <a:solidFill>
                  <a:prstClr val="black"/>
                </a:solidFill>
                <a:latin typeface="Calibri"/>
              </a:rPr>
              <a:t>Öğrenci Giriş Ekranı Örneği</a:t>
            </a:r>
            <a:endParaRPr lang="tr-TR" sz="2400" b="1" dirty="0">
              <a:solidFill>
                <a:prstClr val="black"/>
              </a:solidFill>
              <a:latin typeface="Calibri"/>
            </a:endParaRPr>
          </a:p>
        </p:txBody>
      </p:sp>
    </p:spTree>
    <p:extLst>
      <p:ext uri="{BB962C8B-B14F-4D97-AF65-F5344CB8AC3E}">
        <p14:creationId xmlns:p14="http://schemas.microsoft.com/office/powerpoint/2010/main" val="178598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642552"/>
            <a:ext cx="9418320" cy="481914"/>
          </a:xfrm>
        </p:spPr>
        <p:txBody>
          <a:bodyPr>
            <a:normAutofit/>
          </a:bodyPr>
          <a:lstStyle/>
          <a:p>
            <a:endParaRPr lang="tr-TR" sz="2000" dirty="0"/>
          </a:p>
        </p:txBody>
      </p:sp>
      <p:sp>
        <p:nvSpPr>
          <p:cNvPr id="3" name="Metin Yer Tutucusu 2"/>
          <p:cNvSpPr>
            <a:spLocks noGrp="1"/>
          </p:cNvSpPr>
          <p:nvPr>
            <p:ph type="body" idx="1"/>
          </p:nvPr>
        </p:nvSpPr>
        <p:spPr>
          <a:xfrm>
            <a:off x="1261872" y="1248032"/>
            <a:ext cx="9418320" cy="5244208"/>
          </a:xfrm>
        </p:spPr>
        <p:txBody>
          <a:bodyPr/>
          <a:lstStyle/>
          <a:p>
            <a:endParaRPr lang="tr-TR" dirty="0"/>
          </a:p>
        </p:txBody>
      </p:sp>
      <p:sp>
        <p:nvSpPr>
          <p:cNvPr id="4" name="Altbilgi Yer Tutucusu 3"/>
          <p:cNvSpPr>
            <a:spLocks noGrp="1"/>
          </p:cNvSpPr>
          <p:nvPr>
            <p:ph type="ftr" sz="quarter" idx="11"/>
          </p:nvPr>
        </p:nvSpPr>
        <p:spPr/>
        <p:txBody>
          <a:bodyPr/>
          <a:lstStyle/>
          <a:p>
            <a:pPr lvl="0"/>
            <a:r>
              <a:rPr lang="tr-TR" dirty="0">
                <a:solidFill>
                  <a:srgbClr val="3D3D3D">
                    <a:lumMod val="20000"/>
                    <a:lumOff val="80000"/>
                  </a:srgbClr>
                </a:solidFill>
              </a:rPr>
              <a:t>T.C.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13</a:t>
            </a:fld>
            <a:endParaRPr lang="tr-TR" dirty="0"/>
          </a:p>
        </p:txBody>
      </p:sp>
      <p:pic>
        <p:nvPicPr>
          <p:cNvPr id="6" name="Resim 5"/>
          <p:cNvPicPr/>
          <p:nvPr/>
        </p:nvPicPr>
        <p:blipFill>
          <a:blip r:embed="rId2"/>
          <a:stretch>
            <a:fillRect/>
          </a:stretch>
        </p:blipFill>
        <p:spPr>
          <a:xfrm>
            <a:off x="1271989" y="1310977"/>
            <a:ext cx="7416824" cy="5143500"/>
          </a:xfrm>
          <a:prstGeom prst="rect">
            <a:avLst/>
          </a:prstGeom>
        </p:spPr>
      </p:pic>
      <p:sp>
        <p:nvSpPr>
          <p:cNvPr id="7" name="Metin kutusu 6"/>
          <p:cNvSpPr txBox="1"/>
          <p:nvPr/>
        </p:nvSpPr>
        <p:spPr>
          <a:xfrm>
            <a:off x="8887419" y="3036112"/>
            <a:ext cx="1680497" cy="1569660"/>
          </a:xfrm>
          <a:prstGeom prst="rect">
            <a:avLst/>
          </a:prstGeom>
          <a:noFill/>
        </p:spPr>
        <p:txBody>
          <a:bodyPr wrap="square" rtlCol="0">
            <a:spAutoFit/>
          </a:bodyPr>
          <a:lstStyle/>
          <a:p>
            <a:r>
              <a:rPr lang="tr-TR" sz="3200" b="1" dirty="0" smtClean="0">
                <a:solidFill>
                  <a:prstClr val="black"/>
                </a:solidFill>
                <a:latin typeface="Calibri"/>
              </a:rPr>
              <a:t>Örnek </a:t>
            </a:r>
          </a:p>
          <a:p>
            <a:r>
              <a:rPr lang="tr-TR" sz="3200" b="1" dirty="0" smtClean="0">
                <a:solidFill>
                  <a:prstClr val="black"/>
                </a:solidFill>
                <a:latin typeface="Calibri"/>
              </a:rPr>
              <a:t>Fen </a:t>
            </a:r>
          </a:p>
          <a:p>
            <a:r>
              <a:rPr lang="tr-TR" sz="3200" b="1" dirty="0" smtClean="0">
                <a:solidFill>
                  <a:prstClr val="black"/>
                </a:solidFill>
                <a:latin typeface="Calibri"/>
              </a:rPr>
              <a:t>Sorusu</a:t>
            </a:r>
            <a:endParaRPr lang="tr-TR" sz="3200" b="1" dirty="0">
              <a:solidFill>
                <a:prstClr val="black"/>
              </a:solidFill>
              <a:latin typeface="Calibri"/>
            </a:endParaRPr>
          </a:p>
        </p:txBody>
      </p:sp>
    </p:spTree>
    <p:extLst>
      <p:ext uri="{BB962C8B-B14F-4D97-AF65-F5344CB8AC3E}">
        <p14:creationId xmlns:p14="http://schemas.microsoft.com/office/powerpoint/2010/main" val="2494217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699145"/>
          </a:xfrm>
        </p:spPr>
        <p:txBody>
          <a:bodyPr>
            <a:normAutofit/>
          </a:bodyPr>
          <a:lstStyle/>
          <a:p>
            <a:endParaRPr lang="tr-TR" sz="2400" dirty="0"/>
          </a:p>
        </p:txBody>
      </p:sp>
      <p:sp>
        <p:nvSpPr>
          <p:cNvPr id="3" name="Metin Yer Tutucusu 2"/>
          <p:cNvSpPr>
            <a:spLocks noGrp="1"/>
          </p:cNvSpPr>
          <p:nvPr>
            <p:ph type="body" idx="1"/>
          </p:nvPr>
        </p:nvSpPr>
        <p:spPr>
          <a:xfrm>
            <a:off x="1261872" y="1606378"/>
            <a:ext cx="9418320" cy="4885862"/>
          </a:xfrm>
        </p:spPr>
        <p:txBody>
          <a:bodyPr/>
          <a:lstStyle/>
          <a:p>
            <a:endParaRPr lang="tr-TR" dirty="0"/>
          </a:p>
        </p:txBody>
      </p:sp>
      <p:sp>
        <p:nvSpPr>
          <p:cNvPr id="4" name="Altbilgi Yer Tutucusu 3"/>
          <p:cNvSpPr>
            <a:spLocks noGrp="1"/>
          </p:cNvSpPr>
          <p:nvPr>
            <p:ph type="ftr" sz="quarter" idx="11"/>
          </p:nvPr>
        </p:nvSpPr>
        <p:spPr>
          <a:xfrm rot="16200000">
            <a:off x="9995178" y="4010701"/>
            <a:ext cx="3509727" cy="365125"/>
          </a:xfrm>
        </p:spPr>
        <p:txBody>
          <a:bodyPr/>
          <a:lstStyle/>
          <a:p>
            <a:pPr lvl="0"/>
            <a:r>
              <a:rPr lang="tr-TR" dirty="0">
                <a:solidFill>
                  <a:srgbClr val="3D3D3D">
                    <a:lumMod val="20000"/>
                    <a:lumOff val="80000"/>
                  </a:srgbClr>
                </a:solidFill>
              </a:rPr>
              <a:t>T.C.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14</a:t>
            </a:fld>
            <a:endParaRPr lang="tr-TR" dirty="0"/>
          </a:p>
        </p:txBody>
      </p:sp>
      <p:pic>
        <p:nvPicPr>
          <p:cNvPr id="6" name="Resim 5"/>
          <p:cNvPicPr>
            <a:picLocks noChangeAspect="1"/>
          </p:cNvPicPr>
          <p:nvPr/>
        </p:nvPicPr>
        <p:blipFill>
          <a:blip r:embed="rId2"/>
          <a:stretch>
            <a:fillRect/>
          </a:stretch>
        </p:blipFill>
        <p:spPr>
          <a:xfrm>
            <a:off x="1266928" y="1690683"/>
            <a:ext cx="7223150" cy="4731990"/>
          </a:xfrm>
          <a:prstGeom prst="rect">
            <a:avLst/>
          </a:prstGeom>
        </p:spPr>
      </p:pic>
      <p:sp>
        <p:nvSpPr>
          <p:cNvPr id="7" name="Metin kutusu 6"/>
          <p:cNvSpPr txBox="1"/>
          <p:nvPr/>
        </p:nvSpPr>
        <p:spPr>
          <a:xfrm>
            <a:off x="8664993" y="3246181"/>
            <a:ext cx="1680497" cy="1569660"/>
          </a:xfrm>
          <a:prstGeom prst="rect">
            <a:avLst/>
          </a:prstGeom>
          <a:noFill/>
        </p:spPr>
        <p:txBody>
          <a:bodyPr wrap="square" rtlCol="0">
            <a:spAutoFit/>
          </a:bodyPr>
          <a:lstStyle/>
          <a:p>
            <a:r>
              <a:rPr lang="tr-TR" sz="3200" b="1" dirty="0" smtClean="0">
                <a:solidFill>
                  <a:prstClr val="black"/>
                </a:solidFill>
                <a:latin typeface="Calibri"/>
              </a:rPr>
              <a:t>Örnek </a:t>
            </a:r>
          </a:p>
          <a:p>
            <a:r>
              <a:rPr lang="tr-TR" sz="3200" b="1" dirty="0" smtClean="0">
                <a:solidFill>
                  <a:prstClr val="black"/>
                </a:solidFill>
                <a:latin typeface="Calibri"/>
              </a:rPr>
              <a:t>Fen </a:t>
            </a:r>
          </a:p>
          <a:p>
            <a:r>
              <a:rPr lang="tr-TR" sz="3200" b="1" dirty="0" smtClean="0">
                <a:solidFill>
                  <a:prstClr val="black"/>
                </a:solidFill>
                <a:latin typeface="Calibri"/>
              </a:rPr>
              <a:t>Sorusu</a:t>
            </a:r>
            <a:endParaRPr lang="tr-TR" sz="3200" b="1" dirty="0">
              <a:solidFill>
                <a:prstClr val="black"/>
              </a:solidFill>
              <a:latin typeface="Calibri"/>
            </a:endParaRPr>
          </a:p>
        </p:txBody>
      </p:sp>
    </p:spTree>
    <p:extLst>
      <p:ext uri="{BB962C8B-B14F-4D97-AF65-F5344CB8AC3E}">
        <p14:creationId xmlns:p14="http://schemas.microsoft.com/office/powerpoint/2010/main" val="172378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89080"/>
          </a:xfrm>
        </p:spPr>
        <p:txBody>
          <a:bodyPr>
            <a:normAutofit/>
          </a:bodyPr>
          <a:lstStyle/>
          <a:p>
            <a:endParaRPr lang="tr-TR" sz="2400" dirty="0"/>
          </a:p>
        </p:txBody>
      </p:sp>
      <p:sp>
        <p:nvSpPr>
          <p:cNvPr id="3" name="Metin Yer Tutucusu 2"/>
          <p:cNvSpPr>
            <a:spLocks noGrp="1"/>
          </p:cNvSpPr>
          <p:nvPr>
            <p:ph type="body" idx="1"/>
          </p:nvPr>
        </p:nvSpPr>
        <p:spPr>
          <a:xfrm>
            <a:off x="1261872" y="1421026"/>
            <a:ext cx="9418320" cy="5071213"/>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15</a:t>
            </a:fld>
            <a:endParaRPr lang="tr-TR" dirty="0"/>
          </a:p>
        </p:txBody>
      </p:sp>
      <p:pic>
        <p:nvPicPr>
          <p:cNvPr id="7" name="Resim 6"/>
          <p:cNvPicPr/>
          <p:nvPr/>
        </p:nvPicPr>
        <p:blipFill>
          <a:blip r:embed="rId3"/>
          <a:stretch>
            <a:fillRect/>
          </a:stretch>
        </p:blipFill>
        <p:spPr>
          <a:xfrm>
            <a:off x="1235677" y="1452834"/>
            <a:ext cx="6983830" cy="5022106"/>
          </a:xfrm>
          <a:prstGeom prst="rect">
            <a:avLst/>
          </a:prstGeom>
        </p:spPr>
      </p:pic>
      <p:sp>
        <p:nvSpPr>
          <p:cNvPr id="8" name="Metin kutusu 7"/>
          <p:cNvSpPr txBox="1"/>
          <p:nvPr/>
        </p:nvSpPr>
        <p:spPr>
          <a:xfrm>
            <a:off x="8566137" y="3159682"/>
            <a:ext cx="1680497" cy="1569660"/>
          </a:xfrm>
          <a:prstGeom prst="rect">
            <a:avLst/>
          </a:prstGeom>
          <a:noFill/>
        </p:spPr>
        <p:txBody>
          <a:bodyPr wrap="square" rtlCol="0">
            <a:spAutoFit/>
          </a:bodyPr>
          <a:lstStyle/>
          <a:p>
            <a:r>
              <a:rPr lang="tr-TR" sz="3200" b="1" dirty="0" smtClean="0">
                <a:solidFill>
                  <a:prstClr val="black"/>
                </a:solidFill>
                <a:latin typeface="Calibri"/>
              </a:rPr>
              <a:t>Örnek </a:t>
            </a:r>
          </a:p>
          <a:p>
            <a:r>
              <a:rPr lang="tr-TR" sz="3200" b="1" dirty="0" smtClean="0">
                <a:solidFill>
                  <a:prstClr val="black"/>
                </a:solidFill>
                <a:latin typeface="Calibri"/>
              </a:rPr>
              <a:t>Fen </a:t>
            </a:r>
          </a:p>
          <a:p>
            <a:r>
              <a:rPr lang="tr-TR" sz="3200" b="1" dirty="0" smtClean="0">
                <a:solidFill>
                  <a:prstClr val="black"/>
                </a:solidFill>
                <a:latin typeface="Calibri"/>
              </a:rPr>
              <a:t>Sorusu</a:t>
            </a:r>
            <a:endParaRPr lang="tr-TR" sz="3200" b="1" dirty="0">
              <a:solidFill>
                <a:prstClr val="black"/>
              </a:solidFill>
              <a:latin typeface="Calibri"/>
            </a:endParaRPr>
          </a:p>
        </p:txBody>
      </p:sp>
      <p:sp>
        <p:nvSpPr>
          <p:cNvPr id="9"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23744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1733" y="407260"/>
            <a:ext cx="9418320" cy="760359"/>
          </a:xfrm>
        </p:spPr>
        <p:txBody>
          <a:bodyPr>
            <a:normAutofit/>
          </a:bodyPr>
          <a:lstStyle/>
          <a:p>
            <a:endParaRPr lang="tr-TR" sz="2000" dirty="0"/>
          </a:p>
        </p:txBody>
      </p:sp>
      <p:sp>
        <p:nvSpPr>
          <p:cNvPr id="3" name="Metin Yer Tutucusu 2"/>
          <p:cNvSpPr>
            <a:spLocks noGrp="1"/>
          </p:cNvSpPr>
          <p:nvPr>
            <p:ph type="body" idx="1"/>
          </p:nvPr>
        </p:nvSpPr>
        <p:spPr>
          <a:xfrm>
            <a:off x="1251733" y="1436472"/>
            <a:ext cx="9418320" cy="4860388"/>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16</a:t>
            </a:fld>
            <a:endParaRPr lang="tr-TR" dirty="0"/>
          </a:p>
        </p:txBody>
      </p:sp>
      <p:pic>
        <p:nvPicPr>
          <p:cNvPr id="6" name="Resim 5"/>
          <p:cNvPicPr/>
          <p:nvPr/>
        </p:nvPicPr>
        <p:blipFill>
          <a:blip r:embed="rId2"/>
          <a:stretch>
            <a:fillRect/>
          </a:stretch>
        </p:blipFill>
        <p:spPr>
          <a:xfrm>
            <a:off x="1251733" y="1436472"/>
            <a:ext cx="7344816" cy="4908057"/>
          </a:xfrm>
          <a:prstGeom prst="rect">
            <a:avLst/>
          </a:prstGeom>
        </p:spPr>
      </p:pic>
      <p:sp>
        <p:nvSpPr>
          <p:cNvPr id="7" name="Metin kutusu 6"/>
          <p:cNvSpPr txBox="1"/>
          <p:nvPr/>
        </p:nvSpPr>
        <p:spPr>
          <a:xfrm>
            <a:off x="8748782" y="3103046"/>
            <a:ext cx="1824513" cy="1569660"/>
          </a:xfrm>
          <a:prstGeom prst="rect">
            <a:avLst/>
          </a:prstGeom>
          <a:noFill/>
        </p:spPr>
        <p:txBody>
          <a:bodyPr wrap="square" rtlCol="0">
            <a:spAutoFit/>
          </a:bodyPr>
          <a:lstStyle/>
          <a:p>
            <a:r>
              <a:rPr lang="tr-TR" sz="3200" b="1" dirty="0" smtClean="0">
                <a:solidFill>
                  <a:prstClr val="black"/>
                </a:solidFill>
                <a:latin typeface="Calibri"/>
              </a:rPr>
              <a:t>Örnek </a:t>
            </a:r>
          </a:p>
          <a:p>
            <a:r>
              <a:rPr lang="tr-TR" sz="3200" b="1" dirty="0" smtClean="0">
                <a:solidFill>
                  <a:prstClr val="black"/>
                </a:solidFill>
                <a:latin typeface="Calibri"/>
              </a:rPr>
              <a:t>Fen </a:t>
            </a:r>
          </a:p>
          <a:p>
            <a:r>
              <a:rPr lang="tr-TR" sz="3200" b="1" dirty="0" smtClean="0">
                <a:solidFill>
                  <a:prstClr val="black"/>
                </a:solidFill>
                <a:latin typeface="Calibri"/>
              </a:rPr>
              <a:t>Sorusu -2</a:t>
            </a:r>
            <a:endParaRPr lang="tr-TR" sz="3200" b="1" dirty="0">
              <a:solidFill>
                <a:prstClr val="black"/>
              </a:solidFill>
              <a:latin typeface="Calibri"/>
            </a:endParaRPr>
          </a:p>
        </p:txBody>
      </p:sp>
      <p:sp>
        <p:nvSpPr>
          <p:cNvPr id="8"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288209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605614"/>
          </a:xfrm>
        </p:spPr>
        <p:txBody>
          <a:bodyPr>
            <a:normAutofit/>
          </a:bodyPr>
          <a:lstStyle/>
          <a:p>
            <a:endParaRPr lang="tr-TR" sz="2000" dirty="0"/>
          </a:p>
        </p:txBody>
      </p:sp>
      <p:sp>
        <p:nvSpPr>
          <p:cNvPr id="3" name="Metin Yer Tutucusu 2"/>
          <p:cNvSpPr>
            <a:spLocks noGrp="1"/>
          </p:cNvSpPr>
          <p:nvPr>
            <p:ph type="body" idx="1"/>
          </p:nvPr>
        </p:nvSpPr>
        <p:spPr>
          <a:xfrm>
            <a:off x="1261872" y="1491175"/>
            <a:ext cx="9418320" cy="5001065"/>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17</a:t>
            </a:fld>
            <a:endParaRPr lang="tr-TR" dirty="0"/>
          </a:p>
        </p:txBody>
      </p:sp>
      <p:pic>
        <p:nvPicPr>
          <p:cNvPr id="6" name="Resim 5"/>
          <p:cNvPicPr/>
          <p:nvPr/>
        </p:nvPicPr>
        <p:blipFill>
          <a:blip r:embed="rId2"/>
          <a:stretch>
            <a:fillRect/>
          </a:stretch>
        </p:blipFill>
        <p:spPr>
          <a:xfrm>
            <a:off x="1278484" y="1560606"/>
            <a:ext cx="6886525" cy="4929505"/>
          </a:xfrm>
          <a:prstGeom prst="rect">
            <a:avLst/>
          </a:prstGeom>
        </p:spPr>
      </p:pic>
      <p:sp>
        <p:nvSpPr>
          <p:cNvPr id="7" name="Metin kutusu 6"/>
          <p:cNvSpPr txBox="1"/>
          <p:nvPr/>
        </p:nvSpPr>
        <p:spPr>
          <a:xfrm>
            <a:off x="8551830" y="3201522"/>
            <a:ext cx="1824513" cy="1569660"/>
          </a:xfrm>
          <a:prstGeom prst="rect">
            <a:avLst/>
          </a:prstGeom>
          <a:noFill/>
        </p:spPr>
        <p:txBody>
          <a:bodyPr wrap="square" rtlCol="0">
            <a:spAutoFit/>
          </a:bodyPr>
          <a:lstStyle/>
          <a:p>
            <a:r>
              <a:rPr lang="tr-TR" sz="3200" b="1" dirty="0" smtClean="0">
                <a:solidFill>
                  <a:prstClr val="black"/>
                </a:solidFill>
                <a:latin typeface="Calibri"/>
              </a:rPr>
              <a:t>Örnek </a:t>
            </a:r>
          </a:p>
          <a:p>
            <a:r>
              <a:rPr lang="tr-TR" sz="3200" b="1" dirty="0" smtClean="0">
                <a:solidFill>
                  <a:prstClr val="black"/>
                </a:solidFill>
                <a:latin typeface="Calibri"/>
              </a:rPr>
              <a:t>Fen </a:t>
            </a:r>
          </a:p>
          <a:p>
            <a:r>
              <a:rPr lang="tr-TR" sz="3200" b="1" dirty="0" smtClean="0">
                <a:solidFill>
                  <a:prstClr val="black"/>
                </a:solidFill>
                <a:latin typeface="Calibri"/>
              </a:rPr>
              <a:t>Sorusu -2</a:t>
            </a:r>
            <a:endParaRPr lang="tr-TR" sz="3200" b="1" dirty="0">
              <a:solidFill>
                <a:prstClr val="black"/>
              </a:solidFill>
              <a:latin typeface="Calibri"/>
            </a:endParaRPr>
          </a:p>
        </p:txBody>
      </p:sp>
      <p:sp>
        <p:nvSpPr>
          <p:cNvPr id="8"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2699222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521208"/>
          </a:xfrm>
        </p:spPr>
        <p:txBody>
          <a:bodyPr>
            <a:normAutofit/>
          </a:bodyPr>
          <a:lstStyle/>
          <a:p>
            <a:endParaRPr lang="tr-TR" sz="2000" dirty="0"/>
          </a:p>
        </p:txBody>
      </p:sp>
      <p:sp>
        <p:nvSpPr>
          <p:cNvPr id="3" name="Metin Yer Tutucusu 2"/>
          <p:cNvSpPr>
            <a:spLocks noGrp="1"/>
          </p:cNvSpPr>
          <p:nvPr>
            <p:ph type="body" idx="1"/>
          </p:nvPr>
        </p:nvSpPr>
        <p:spPr>
          <a:xfrm>
            <a:off x="1261872" y="1589649"/>
            <a:ext cx="9418320" cy="4902591"/>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18</a:t>
            </a:fld>
            <a:endParaRPr lang="tr-TR" dirty="0"/>
          </a:p>
        </p:txBody>
      </p:sp>
      <p:pic>
        <p:nvPicPr>
          <p:cNvPr id="6" name="Resim 5"/>
          <p:cNvPicPr/>
          <p:nvPr/>
        </p:nvPicPr>
        <p:blipFill>
          <a:blip r:embed="rId3"/>
          <a:stretch>
            <a:fillRect/>
          </a:stretch>
        </p:blipFill>
        <p:spPr>
          <a:xfrm>
            <a:off x="1267752" y="1535032"/>
            <a:ext cx="6958533" cy="4930775"/>
          </a:xfrm>
          <a:prstGeom prst="rect">
            <a:avLst/>
          </a:prstGeom>
        </p:spPr>
      </p:pic>
      <p:sp>
        <p:nvSpPr>
          <p:cNvPr id="11" name="Metin kutusu 10"/>
          <p:cNvSpPr txBox="1"/>
          <p:nvPr/>
        </p:nvSpPr>
        <p:spPr>
          <a:xfrm>
            <a:off x="8551830" y="3201522"/>
            <a:ext cx="1824513" cy="1569660"/>
          </a:xfrm>
          <a:prstGeom prst="rect">
            <a:avLst/>
          </a:prstGeom>
          <a:noFill/>
        </p:spPr>
        <p:txBody>
          <a:bodyPr wrap="square" rtlCol="0">
            <a:spAutoFit/>
          </a:bodyPr>
          <a:lstStyle/>
          <a:p>
            <a:r>
              <a:rPr lang="tr-TR" sz="3200" b="1" kern="0" dirty="0" smtClean="0">
                <a:solidFill>
                  <a:prstClr val="black"/>
                </a:solidFill>
                <a:latin typeface="Calibri"/>
              </a:rPr>
              <a:t>Örnek </a:t>
            </a:r>
          </a:p>
          <a:p>
            <a:r>
              <a:rPr lang="tr-TR" sz="3200" b="1" kern="0" dirty="0" smtClean="0">
                <a:solidFill>
                  <a:prstClr val="black"/>
                </a:solidFill>
                <a:latin typeface="Calibri"/>
              </a:rPr>
              <a:t>Fen </a:t>
            </a:r>
          </a:p>
          <a:p>
            <a:r>
              <a:rPr lang="tr-TR" sz="3200" b="1" kern="0" dirty="0" smtClean="0">
                <a:solidFill>
                  <a:prstClr val="black"/>
                </a:solidFill>
                <a:latin typeface="Calibri"/>
              </a:rPr>
              <a:t>Sorusu -2</a:t>
            </a:r>
          </a:p>
        </p:txBody>
      </p:sp>
      <p:sp>
        <p:nvSpPr>
          <p:cNvPr id="8"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3437210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619682"/>
          </a:xfrm>
        </p:spPr>
        <p:txBody>
          <a:bodyPr>
            <a:normAutofit/>
          </a:bodyPr>
          <a:lstStyle/>
          <a:p>
            <a:endParaRPr lang="tr-TR" sz="2000" dirty="0"/>
          </a:p>
        </p:txBody>
      </p:sp>
      <p:sp>
        <p:nvSpPr>
          <p:cNvPr id="3" name="Metin Yer Tutucusu 2"/>
          <p:cNvSpPr>
            <a:spLocks noGrp="1"/>
          </p:cNvSpPr>
          <p:nvPr>
            <p:ph type="body" idx="1"/>
          </p:nvPr>
        </p:nvSpPr>
        <p:spPr>
          <a:xfrm>
            <a:off x="1261872" y="1561514"/>
            <a:ext cx="9418320" cy="4930726"/>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19</a:t>
            </a:fld>
            <a:endParaRPr lang="tr-TR" dirty="0"/>
          </a:p>
        </p:txBody>
      </p:sp>
      <p:pic>
        <p:nvPicPr>
          <p:cNvPr id="6" name="Resim 5"/>
          <p:cNvPicPr/>
          <p:nvPr/>
        </p:nvPicPr>
        <p:blipFill>
          <a:blip r:embed="rId2"/>
          <a:stretch>
            <a:fillRect/>
          </a:stretch>
        </p:blipFill>
        <p:spPr>
          <a:xfrm>
            <a:off x="1264416" y="1571939"/>
            <a:ext cx="6572250" cy="4848225"/>
          </a:xfrm>
          <a:prstGeom prst="rect">
            <a:avLst/>
          </a:prstGeom>
        </p:spPr>
      </p:pic>
      <p:sp>
        <p:nvSpPr>
          <p:cNvPr id="7" name="Metin kutusu 6"/>
          <p:cNvSpPr txBox="1"/>
          <p:nvPr/>
        </p:nvSpPr>
        <p:spPr>
          <a:xfrm>
            <a:off x="8332383" y="3059974"/>
            <a:ext cx="1824513" cy="1815882"/>
          </a:xfrm>
          <a:prstGeom prst="rect">
            <a:avLst/>
          </a:prstGeom>
          <a:noFill/>
        </p:spPr>
        <p:txBody>
          <a:bodyPr wrap="square" rtlCol="0">
            <a:spAutoFit/>
          </a:bodyPr>
          <a:lstStyle/>
          <a:p>
            <a:r>
              <a:rPr lang="tr-TR" sz="2800" b="1" dirty="0" smtClean="0">
                <a:solidFill>
                  <a:prstClr val="black"/>
                </a:solidFill>
                <a:latin typeface="Calibri"/>
              </a:rPr>
              <a:t>Örnek </a:t>
            </a:r>
          </a:p>
          <a:p>
            <a:r>
              <a:rPr lang="tr-TR" sz="2800" b="1" dirty="0" smtClean="0">
                <a:solidFill>
                  <a:prstClr val="black"/>
                </a:solidFill>
                <a:latin typeface="Calibri"/>
              </a:rPr>
              <a:t>Problem Çözme</a:t>
            </a:r>
          </a:p>
          <a:p>
            <a:r>
              <a:rPr lang="tr-TR" sz="2800" b="1" dirty="0" smtClean="0">
                <a:solidFill>
                  <a:prstClr val="black"/>
                </a:solidFill>
                <a:latin typeface="Calibri"/>
              </a:rPr>
              <a:t>Ünitesi</a:t>
            </a:r>
            <a:endParaRPr lang="tr-TR" sz="2800" b="1" dirty="0">
              <a:solidFill>
                <a:prstClr val="black"/>
              </a:solidFill>
              <a:latin typeface="Calibri"/>
            </a:endParaRPr>
          </a:p>
        </p:txBody>
      </p:sp>
      <p:sp>
        <p:nvSpPr>
          <p:cNvPr id="8"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22671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61872" y="1475715"/>
            <a:ext cx="9418320" cy="5016525"/>
          </a:xfrm>
        </p:spPr>
        <p:txBody>
          <a:bodyPr/>
          <a:lstStyle/>
          <a:p>
            <a:endParaRPr lang="tr-TR" dirty="0" smtClean="0"/>
          </a:p>
          <a:p>
            <a:endParaRPr lang="tr-TR" dirty="0"/>
          </a:p>
          <a:p>
            <a:endParaRPr lang="tr-TR" dirty="0" smtClean="0"/>
          </a:p>
          <a:p>
            <a:pPr algn="ctr"/>
            <a:r>
              <a:rPr lang="tr-TR" b="1" dirty="0" smtClean="0">
                <a:solidFill>
                  <a:schemeClr val="tx1"/>
                </a:solidFill>
              </a:rPr>
              <a:t>PISA Araştırmaları Nasıl Uygulanmaktadır?</a:t>
            </a:r>
            <a:endParaRPr lang="tr-TR" b="1" dirty="0">
              <a:solidFill>
                <a:schemeClr val="tx1"/>
              </a:solidFill>
            </a:endParaRP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a:t>
            </a:fld>
            <a:endParaRPr lang="tr-TR" dirty="0"/>
          </a:p>
        </p:txBody>
      </p:sp>
      <p:sp>
        <p:nvSpPr>
          <p:cNvPr id="6" name="Altbilgi Yer Tutucusu 3"/>
          <p:cNvSpPr>
            <a:spLocks noGrp="1"/>
          </p:cNvSpPr>
          <p:nvPr>
            <p:ph type="ftr" sz="quarter" idx="11"/>
          </p:nvPr>
        </p:nvSpPr>
        <p:spPr>
          <a:xfrm rot="16200000">
            <a:off x="9631743" y="3536796"/>
            <a:ext cx="4353534" cy="445848"/>
          </a:xfrm>
        </p:spPr>
        <p:txBody>
          <a:bodyPr/>
          <a:lstStyle/>
          <a:p>
            <a:r>
              <a:rPr lang="tr-TR" dirty="0" smtClean="0"/>
              <a:t>T.C. MİLLÎ EĞİTİM BAKANLIĞI </a:t>
            </a:r>
            <a:endParaRPr lang="en-US" dirty="0" smtClean="0"/>
          </a:p>
          <a:p>
            <a:r>
              <a:rPr lang="tr-TR" dirty="0" smtClean="0"/>
              <a:t>Ortaöğretim Genel Müdürlüğü</a:t>
            </a:r>
            <a:endParaRPr lang="tr-TR" dirty="0"/>
          </a:p>
        </p:txBody>
      </p:sp>
    </p:spTree>
    <p:extLst>
      <p:ext uri="{BB962C8B-B14F-4D97-AF65-F5344CB8AC3E}">
        <p14:creationId xmlns:p14="http://schemas.microsoft.com/office/powerpoint/2010/main" val="310299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507140"/>
          </a:xfrm>
        </p:spPr>
        <p:txBody>
          <a:bodyPr>
            <a:normAutofit/>
          </a:bodyPr>
          <a:lstStyle/>
          <a:p>
            <a:endParaRPr lang="tr-TR" sz="2000" dirty="0"/>
          </a:p>
        </p:txBody>
      </p:sp>
      <p:sp>
        <p:nvSpPr>
          <p:cNvPr id="3" name="Metin Yer Tutucusu 2"/>
          <p:cNvSpPr>
            <a:spLocks noGrp="1"/>
          </p:cNvSpPr>
          <p:nvPr>
            <p:ph type="body" idx="1"/>
          </p:nvPr>
        </p:nvSpPr>
        <p:spPr>
          <a:xfrm>
            <a:off x="1261872" y="1420837"/>
            <a:ext cx="9418320" cy="5071403"/>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20</a:t>
            </a:fld>
            <a:endParaRPr lang="tr-TR" dirty="0"/>
          </a:p>
        </p:txBody>
      </p:sp>
      <p:pic>
        <p:nvPicPr>
          <p:cNvPr id="6" name="Resim 5"/>
          <p:cNvPicPr/>
          <p:nvPr/>
        </p:nvPicPr>
        <p:blipFill>
          <a:blip r:embed="rId2"/>
          <a:stretch>
            <a:fillRect/>
          </a:stretch>
        </p:blipFill>
        <p:spPr>
          <a:xfrm>
            <a:off x="1250348" y="1420838"/>
            <a:ext cx="6912768" cy="5061411"/>
          </a:xfrm>
          <a:prstGeom prst="rect">
            <a:avLst/>
          </a:prstGeom>
        </p:spPr>
      </p:pic>
      <p:sp>
        <p:nvSpPr>
          <p:cNvPr id="7" name="Metin kutusu 6"/>
          <p:cNvSpPr txBox="1"/>
          <p:nvPr/>
        </p:nvSpPr>
        <p:spPr>
          <a:xfrm>
            <a:off x="8543403" y="3074042"/>
            <a:ext cx="1824513" cy="1815882"/>
          </a:xfrm>
          <a:prstGeom prst="rect">
            <a:avLst/>
          </a:prstGeom>
          <a:noFill/>
        </p:spPr>
        <p:txBody>
          <a:bodyPr wrap="square" rtlCol="0">
            <a:spAutoFit/>
          </a:bodyPr>
          <a:lstStyle/>
          <a:p>
            <a:r>
              <a:rPr lang="tr-TR" sz="2800" b="1" dirty="0" smtClean="0">
                <a:solidFill>
                  <a:prstClr val="black"/>
                </a:solidFill>
                <a:latin typeface="Calibri"/>
              </a:rPr>
              <a:t>Örnek </a:t>
            </a:r>
          </a:p>
          <a:p>
            <a:r>
              <a:rPr lang="tr-TR" sz="2800" b="1" dirty="0" smtClean="0">
                <a:solidFill>
                  <a:prstClr val="black"/>
                </a:solidFill>
                <a:latin typeface="Calibri"/>
              </a:rPr>
              <a:t>Problem Çözme</a:t>
            </a:r>
          </a:p>
          <a:p>
            <a:r>
              <a:rPr lang="tr-TR" sz="2800" b="1" dirty="0" smtClean="0">
                <a:solidFill>
                  <a:prstClr val="black"/>
                </a:solidFill>
                <a:latin typeface="Calibri"/>
              </a:rPr>
              <a:t>Ünitesi</a:t>
            </a:r>
            <a:endParaRPr lang="tr-TR" sz="2800" b="1" dirty="0">
              <a:solidFill>
                <a:prstClr val="black"/>
              </a:solidFill>
              <a:latin typeface="Calibri"/>
            </a:endParaRPr>
          </a:p>
        </p:txBody>
      </p:sp>
      <p:sp>
        <p:nvSpPr>
          <p:cNvPr id="8"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1230126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79005"/>
          </a:xfrm>
        </p:spPr>
        <p:txBody>
          <a:bodyPr>
            <a:normAutofit/>
          </a:bodyPr>
          <a:lstStyle/>
          <a:p>
            <a:endParaRPr lang="tr-TR" sz="2000" dirty="0"/>
          </a:p>
        </p:txBody>
      </p:sp>
      <p:sp>
        <p:nvSpPr>
          <p:cNvPr id="3" name="Metin Yer Tutucusu 2"/>
          <p:cNvSpPr>
            <a:spLocks noGrp="1"/>
          </p:cNvSpPr>
          <p:nvPr>
            <p:ph type="body" idx="1"/>
          </p:nvPr>
        </p:nvSpPr>
        <p:spPr>
          <a:xfrm>
            <a:off x="1261872" y="1477108"/>
            <a:ext cx="9418320" cy="5015132"/>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21</a:t>
            </a:fld>
            <a:endParaRPr lang="tr-TR" dirty="0"/>
          </a:p>
        </p:txBody>
      </p:sp>
      <p:pic>
        <p:nvPicPr>
          <p:cNvPr id="6" name="Resim 5"/>
          <p:cNvPicPr/>
          <p:nvPr/>
        </p:nvPicPr>
        <p:blipFill>
          <a:blip r:embed="rId2"/>
          <a:stretch>
            <a:fillRect/>
          </a:stretch>
        </p:blipFill>
        <p:spPr>
          <a:xfrm>
            <a:off x="1306620" y="1515667"/>
            <a:ext cx="6572250" cy="4955471"/>
          </a:xfrm>
          <a:prstGeom prst="rect">
            <a:avLst/>
          </a:prstGeom>
        </p:spPr>
      </p:pic>
      <p:sp>
        <p:nvSpPr>
          <p:cNvPr id="7" name="Metin kutusu 6"/>
          <p:cNvSpPr txBox="1"/>
          <p:nvPr/>
        </p:nvSpPr>
        <p:spPr>
          <a:xfrm>
            <a:off x="8416791" y="3017770"/>
            <a:ext cx="1824513" cy="1815882"/>
          </a:xfrm>
          <a:prstGeom prst="rect">
            <a:avLst/>
          </a:prstGeom>
          <a:noFill/>
        </p:spPr>
        <p:txBody>
          <a:bodyPr wrap="square" rtlCol="0">
            <a:spAutoFit/>
          </a:bodyPr>
          <a:lstStyle/>
          <a:p>
            <a:r>
              <a:rPr lang="tr-TR" sz="2800" b="1" dirty="0" smtClean="0">
                <a:solidFill>
                  <a:prstClr val="black"/>
                </a:solidFill>
                <a:latin typeface="Calibri"/>
              </a:rPr>
              <a:t>Örnek </a:t>
            </a:r>
          </a:p>
          <a:p>
            <a:r>
              <a:rPr lang="tr-TR" sz="2800" b="1" dirty="0" smtClean="0">
                <a:solidFill>
                  <a:prstClr val="black"/>
                </a:solidFill>
                <a:latin typeface="Calibri"/>
              </a:rPr>
              <a:t>Problem Çözme</a:t>
            </a:r>
          </a:p>
          <a:p>
            <a:r>
              <a:rPr lang="tr-TR" sz="2800" b="1" dirty="0" smtClean="0">
                <a:solidFill>
                  <a:prstClr val="black"/>
                </a:solidFill>
                <a:latin typeface="Calibri"/>
              </a:rPr>
              <a:t>Ünitesi</a:t>
            </a:r>
            <a:endParaRPr lang="tr-TR" sz="2800" b="1" dirty="0">
              <a:solidFill>
                <a:prstClr val="black"/>
              </a:solidFill>
              <a:latin typeface="Calibri"/>
            </a:endParaRPr>
          </a:p>
        </p:txBody>
      </p:sp>
      <p:sp>
        <p:nvSpPr>
          <p:cNvPr id="8"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169977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647115"/>
            <a:ext cx="9418320" cy="464234"/>
          </a:xfrm>
        </p:spPr>
        <p:txBody>
          <a:bodyPr>
            <a:normAutofit/>
          </a:bodyPr>
          <a:lstStyle/>
          <a:p>
            <a:endParaRPr lang="tr-TR" sz="2000" dirty="0"/>
          </a:p>
        </p:txBody>
      </p:sp>
      <p:sp>
        <p:nvSpPr>
          <p:cNvPr id="3" name="Metin Yer Tutucusu 2"/>
          <p:cNvSpPr>
            <a:spLocks noGrp="1"/>
          </p:cNvSpPr>
          <p:nvPr>
            <p:ph type="body" idx="1"/>
          </p:nvPr>
        </p:nvSpPr>
        <p:spPr>
          <a:xfrm>
            <a:off x="1261872" y="1510048"/>
            <a:ext cx="9418320" cy="4982191"/>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22</a:t>
            </a:fld>
            <a:endParaRPr lang="tr-TR" dirty="0"/>
          </a:p>
        </p:txBody>
      </p:sp>
      <p:pic>
        <p:nvPicPr>
          <p:cNvPr id="6" name="Resim 5"/>
          <p:cNvPicPr/>
          <p:nvPr/>
        </p:nvPicPr>
        <p:blipFill>
          <a:blip r:embed="rId2"/>
          <a:stretch>
            <a:fillRect/>
          </a:stretch>
        </p:blipFill>
        <p:spPr>
          <a:xfrm>
            <a:off x="1275148" y="1510049"/>
            <a:ext cx="7200800" cy="4923790"/>
          </a:xfrm>
          <a:prstGeom prst="rect">
            <a:avLst/>
          </a:prstGeom>
        </p:spPr>
      </p:pic>
      <p:sp>
        <p:nvSpPr>
          <p:cNvPr id="7" name="Metin kutusu 6"/>
          <p:cNvSpPr txBox="1"/>
          <p:nvPr/>
        </p:nvSpPr>
        <p:spPr>
          <a:xfrm>
            <a:off x="8672261" y="3106207"/>
            <a:ext cx="1824513" cy="1815882"/>
          </a:xfrm>
          <a:prstGeom prst="rect">
            <a:avLst/>
          </a:prstGeom>
          <a:noFill/>
        </p:spPr>
        <p:txBody>
          <a:bodyPr wrap="square" rtlCol="0">
            <a:spAutoFit/>
          </a:bodyPr>
          <a:lstStyle/>
          <a:p>
            <a:r>
              <a:rPr lang="tr-TR" sz="2800" b="1" dirty="0" smtClean="0">
                <a:solidFill>
                  <a:prstClr val="black"/>
                </a:solidFill>
                <a:latin typeface="Calibri"/>
              </a:rPr>
              <a:t>Örnek </a:t>
            </a:r>
          </a:p>
          <a:p>
            <a:r>
              <a:rPr lang="tr-TR" sz="2800" b="1" dirty="0" smtClean="0">
                <a:solidFill>
                  <a:prstClr val="black"/>
                </a:solidFill>
                <a:latin typeface="Calibri"/>
              </a:rPr>
              <a:t>Problem Çözme</a:t>
            </a:r>
          </a:p>
          <a:p>
            <a:r>
              <a:rPr lang="tr-TR" sz="2800" b="1" dirty="0" smtClean="0">
                <a:solidFill>
                  <a:prstClr val="black"/>
                </a:solidFill>
                <a:latin typeface="Calibri"/>
              </a:rPr>
              <a:t>Ünitesi</a:t>
            </a:r>
            <a:endParaRPr lang="tr-TR" sz="2800" b="1" dirty="0">
              <a:solidFill>
                <a:prstClr val="black"/>
              </a:solidFill>
              <a:latin typeface="Calibri"/>
            </a:endParaRPr>
          </a:p>
        </p:txBody>
      </p:sp>
      <p:sp>
        <p:nvSpPr>
          <p:cNvPr id="8"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8622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3"/>
            <a:ext cx="9418320" cy="450870"/>
          </a:xfrm>
        </p:spPr>
        <p:txBody>
          <a:bodyPr>
            <a:normAutofit/>
          </a:bodyPr>
          <a:lstStyle/>
          <a:p>
            <a:endParaRPr lang="tr-TR" sz="2000" dirty="0"/>
          </a:p>
        </p:txBody>
      </p:sp>
      <p:sp>
        <p:nvSpPr>
          <p:cNvPr id="3" name="Metin Yer Tutucusu 2"/>
          <p:cNvSpPr>
            <a:spLocks noGrp="1"/>
          </p:cNvSpPr>
          <p:nvPr>
            <p:ph type="body" idx="1"/>
          </p:nvPr>
        </p:nvSpPr>
        <p:spPr>
          <a:xfrm>
            <a:off x="1261872" y="1566686"/>
            <a:ext cx="9418320" cy="4925554"/>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23</a:t>
            </a:fld>
            <a:endParaRPr lang="tr-TR" dirty="0"/>
          </a:p>
        </p:txBody>
      </p:sp>
      <p:pic>
        <p:nvPicPr>
          <p:cNvPr id="6" name="Resim 5"/>
          <p:cNvPicPr/>
          <p:nvPr/>
        </p:nvPicPr>
        <p:blipFill>
          <a:blip r:embed="rId2"/>
          <a:stretch>
            <a:fillRect/>
          </a:stretch>
        </p:blipFill>
        <p:spPr>
          <a:xfrm>
            <a:off x="1262748" y="1566686"/>
            <a:ext cx="7200800" cy="4961255"/>
          </a:xfrm>
          <a:prstGeom prst="rect">
            <a:avLst/>
          </a:prstGeom>
        </p:spPr>
      </p:pic>
      <p:sp>
        <p:nvSpPr>
          <p:cNvPr id="7" name="Metin kutusu 6"/>
          <p:cNvSpPr txBox="1"/>
          <p:nvPr/>
        </p:nvSpPr>
        <p:spPr>
          <a:xfrm>
            <a:off x="8668362" y="3069032"/>
            <a:ext cx="1824513" cy="1815882"/>
          </a:xfrm>
          <a:prstGeom prst="rect">
            <a:avLst/>
          </a:prstGeom>
          <a:noFill/>
        </p:spPr>
        <p:txBody>
          <a:bodyPr wrap="square" rtlCol="0">
            <a:spAutoFit/>
          </a:bodyPr>
          <a:lstStyle/>
          <a:p>
            <a:r>
              <a:rPr lang="tr-TR" sz="2800" b="1" dirty="0" smtClean="0">
                <a:solidFill>
                  <a:prstClr val="black"/>
                </a:solidFill>
                <a:latin typeface="Calibri"/>
              </a:rPr>
              <a:t>Örnek </a:t>
            </a:r>
          </a:p>
          <a:p>
            <a:r>
              <a:rPr lang="tr-TR" sz="2800" b="1" dirty="0" smtClean="0">
                <a:solidFill>
                  <a:prstClr val="black"/>
                </a:solidFill>
                <a:latin typeface="Calibri"/>
              </a:rPr>
              <a:t>Problem Çözme</a:t>
            </a:r>
          </a:p>
          <a:p>
            <a:r>
              <a:rPr lang="tr-TR" sz="2800" b="1" dirty="0" smtClean="0">
                <a:solidFill>
                  <a:prstClr val="black"/>
                </a:solidFill>
                <a:latin typeface="Calibri"/>
              </a:rPr>
              <a:t>Ünitesi</a:t>
            </a:r>
            <a:endParaRPr lang="tr-TR" sz="2800" b="1" dirty="0">
              <a:solidFill>
                <a:prstClr val="black"/>
              </a:solidFill>
              <a:latin typeface="Calibri"/>
            </a:endParaRPr>
          </a:p>
        </p:txBody>
      </p:sp>
      <p:sp>
        <p:nvSpPr>
          <p:cNvPr id="8"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277643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633743"/>
            <a:ext cx="9418320" cy="434566"/>
          </a:xfrm>
        </p:spPr>
        <p:txBody>
          <a:bodyPr>
            <a:normAutofit/>
          </a:bodyPr>
          <a:lstStyle/>
          <a:p>
            <a:endParaRPr lang="tr-TR" sz="2400" dirty="0"/>
          </a:p>
        </p:txBody>
      </p:sp>
      <p:sp>
        <p:nvSpPr>
          <p:cNvPr id="3" name="Metin Yer Tutucusu 2"/>
          <p:cNvSpPr>
            <a:spLocks noGrp="1"/>
          </p:cNvSpPr>
          <p:nvPr>
            <p:ph type="body" idx="1"/>
          </p:nvPr>
        </p:nvSpPr>
        <p:spPr>
          <a:xfrm>
            <a:off x="1261872" y="1240325"/>
            <a:ext cx="9418320" cy="5251915"/>
          </a:xfrm>
        </p:spPr>
        <p:txBody>
          <a:bodyPr/>
          <a:lstStyle/>
          <a:p>
            <a:endParaRPr lang="tr-TR" dirty="0"/>
          </a:p>
        </p:txBody>
      </p:sp>
      <p:sp>
        <p:nvSpPr>
          <p:cNvPr id="4" name="Altbilgi Yer Tutucusu 3"/>
          <p:cNvSpPr>
            <a:spLocks noGrp="1"/>
          </p:cNvSpPr>
          <p:nvPr>
            <p:ph type="ftr" sz="quarter" idx="11"/>
          </p:nvPr>
        </p:nvSpPr>
        <p:spPr>
          <a:xfrm rot="16200000">
            <a:off x="9995178" y="4010701"/>
            <a:ext cx="3509727" cy="365125"/>
          </a:xfrm>
        </p:spPr>
        <p:txBody>
          <a:bodyPr/>
          <a:lstStyle/>
          <a:p>
            <a:r>
              <a:rPr lang="tr-TR" dirty="0">
                <a:solidFill>
                  <a:srgbClr val="3D3D3D">
                    <a:lumMod val="20000"/>
                    <a:lumOff val="80000"/>
                  </a:srgbClr>
                </a:solidFill>
              </a:rPr>
              <a:t>T.C. MİLLÎ EĞİTİM BAKANLIĞI </a:t>
            </a:r>
            <a:endParaRPr lang="en-US" dirty="0">
              <a:solidFill>
                <a:srgbClr val="3D3D3D">
                  <a:lumMod val="20000"/>
                  <a:lumOff val="80000"/>
                </a:srgbClr>
              </a:solidFill>
            </a:endParaRPr>
          </a:p>
          <a:p>
            <a:r>
              <a:rPr lang="tr-TR" dirty="0">
                <a:solidFill>
                  <a:srgbClr val="3D3D3D">
                    <a:lumMod val="20000"/>
                    <a:lumOff val="80000"/>
                  </a:srgbClr>
                </a:solidFill>
              </a:rPr>
              <a:t>Ortaöğretim Genel Müdürlüğü</a:t>
            </a:r>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solidFill>
                  <a:srgbClr val="3D3D3D">
                    <a:lumMod val="60000"/>
                    <a:lumOff val="40000"/>
                  </a:srgbClr>
                </a:solidFill>
              </a:rPr>
              <a:pPr/>
              <a:t>3</a:t>
            </a:fld>
            <a:endParaRPr lang="tr-TR" dirty="0">
              <a:solidFill>
                <a:srgbClr val="3D3D3D">
                  <a:lumMod val="60000"/>
                  <a:lumOff val="40000"/>
                </a:srgbClr>
              </a:solidFill>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34" y="0"/>
            <a:ext cx="10809837"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601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08945"/>
          </a:xfrm>
        </p:spPr>
        <p:txBody>
          <a:bodyPr>
            <a:normAutofit/>
          </a:bodyPr>
          <a:lstStyle/>
          <a:p>
            <a:endParaRPr lang="tr-TR" sz="2000" dirty="0"/>
          </a:p>
        </p:txBody>
      </p:sp>
      <p:sp>
        <p:nvSpPr>
          <p:cNvPr id="3" name="Metin Yer Tutucusu 2"/>
          <p:cNvSpPr>
            <a:spLocks noGrp="1"/>
          </p:cNvSpPr>
          <p:nvPr>
            <p:ph type="body" idx="1"/>
          </p:nvPr>
        </p:nvSpPr>
        <p:spPr>
          <a:xfrm>
            <a:off x="1261872" y="1385180"/>
            <a:ext cx="9418320" cy="5107060"/>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4</a:t>
            </a:fld>
            <a:endParaRPr lang="tr-TR" dirty="0"/>
          </a:p>
        </p:txBody>
      </p:sp>
      <p:sp>
        <p:nvSpPr>
          <p:cNvPr id="6"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graphicFrame>
        <p:nvGraphicFramePr>
          <p:cNvPr id="7" name="Diyagram 6"/>
          <p:cNvGraphicFramePr/>
          <p:nvPr>
            <p:extLst>
              <p:ext uri="{D42A27DB-BD31-4B8C-83A1-F6EECF244321}">
                <p14:modId xmlns:p14="http://schemas.microsoft.com/office/powerpoint/2010/main" val="2617564409"/>
              </p:ext>
            </p:extLst>
          </p:nvPr>
        </p:nvGraphicFramePr>
        <p:xfrm>
          <a:off x="1818105" y="1610823"/>
          <a:ext cx="8280920" cy="3790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87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08945"/>
          </a:xfrm>
        </p:spPr>
        <p:txBody>
          <a:bodyPr>
            <a:normAutofit/>
          </a:bodyPr>
          <a:lstStyle/>
          <a:p>
            <a:endParaRPr lang="tr-TR" sz="2000"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5</a:t>
            </a:fld>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304" y="2073570"/>
            <a:ext cx="4221088" cy="3165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Dikdörtgen 7"/>
          <p:cNvSpPr/>
          <p:nvPr/>
        </p:nvSpPr>
        <p:spPr>
          <a:xfrm>
            <a:off x="1128665" y="2083738"/>
            <a:ext cx="4756087" cy="1754326"/>
          </a:xfrm>
          <a:prstGeom prst="rect">
            <a:avLst/>
          </a:prstGeom>
        </p:spPr>
        <p:txBody>
          <a:bodyPr wrap="square">
            <a:spAutoFit/>
          </a:bodyPr>
          <a:lstStyle/>
          <a:p>
            <a:r>
              <a:rPr lang="tr-TR" dirty="0"/>
              <a:t>Uygulamanın yapılacağı gün, internet bağlantısı olan, yeni format atılmış ve teknik özellikleri okullara </a:t>
            </a:r>
            <a:r>
              <a:rPr lang="tr-TR" dirty="0" smtClean="0"/>
              <a:t>önceden bildirilecek </a:t>
            </a:r>
            <a:r>
              <a:rPr lang="tr-TR" dirty="0"/>
              <a:t>olan 42 öğrenci için bilgisayarların bulunacağı salonun hazır hale getirilmiş olması gerekmektedir.</a:t>
            </a:r>
          </a:p>
        </p:txBody>
      </p:sp>
      <p:sp>
        <p:nvSpPr>
          <p:cNvPr id="9"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345360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6</a:t>
            </a:fld>
            <a:endParaRPr lang="tr-TR" dirty="0"/>
          </a:p>
        </p:txBody>
      </p:sp>
      <p:sp>
        <p:nvSpPr>
          <p:cNvPr id="7"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
        <p:nvSpPr>
          <p:cNvPr id="9" name="İçerik Yer Tutucusu 2"/>
          <p:cNvSpPr txBox="1">
            <a:spLocks/>
          </p:cNvSpPr>
          <p:nvPr/>
        </p:nvSpPr>
        <p:spPr>
          <a:xfrm>
            <a:off x="1240324" y="1195057"/>
            <a:ext cx="9424657" cy="4209862"/>
          </a:xfrm>
          <a:prstGeom prst="rect">
            <a:avLst/>
          </a:prstGeom>
        </p:spPr>
        <p:txBody>
          <a:bodyPr vert="horz" lIns="91440" tIns="45720" rIns="91440" bIns="45720" rtlCol="0" anchor="t">
            <a:normAutofit fontScale="925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300"/>
              </a:spcBef>
              <a:spcAft>
                <a:spcPts val="30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342900" lvl="0" indent="-342900">
              <a:lnSpc>
                <a:spcPct val="150000"/>
              </a:lnSpc>
              <a:spcBef>
                <a:spcPts val="800"/>
              </a:spcBef>
              <a:spcAft>
                <a:spcPts val="0"/>
              </a:spcAft>
              <a:buClrTx/>
              <a:buSzTx/>
              <a:buFont typeface="Wingdings" panose="05000000000000000000" pitchFamily="2" charset="2"/>
              <a:buChar char="v"/>
            </a:pPr>
            <a:r>
              <a:rPr lang="en-US" sz="2400" dirty="0" smtClean="0">
                <a:solidFill>
                  <a:prstClr val="black"/>
                </a:solidFill>
                <a:latin typeface="Calibri"/>
                <a:cs typeface="Times New Roman" pitchFamily="18" charset="0"/>
              </a:rPr>
              <a:t>Bu </a:t>
            </a:r>
            <a:r>
              <a:rPr lang="tr-TR" sz="2400" dirty="0" smtClean="0">
                <a:solidFill>
                  <a:prstClr val="black"/>
                </a:solidFill>
                <a:latin typeface="Calibri"/>
                <a:cs typeface="Times New Roman" pitchFamily="18" charset="0"/>
              </a:rPr>
              <a:t>araştırmada kullanılan </a:t>
            </a:r>
            <a:r>
              <a:rPr lang="en-US" sz="2400" dirty="0" err="1" smtClean="0">
                <a:solidFill>
                  <a:prstClr val="black"/>
                </a:solidFill>
                <a:latin typeface="Calibri"/>
                <a:cs typeface="Times New Roman" pitchFamily="18" charset="0"/>
              </a:rPr>
              <a:t>maddelerin</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yaklaşık</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yarısı</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öğrencilerin</a:t>
            </a:r>
            <a:r>
              <a:rPr lang="en-US" sz="2400" dirty="0" smtClean="0">
                <a:solidFill>
                  <a:prstClr val="black"/>
                </a:solidFill>
                <a:latin typeface="Calibri"/>
                <a:cs typeface="Times New Roman" pitchFamily="18" charset="0"/>
              </a:rPr>
              <a:t> 4 </a:t>
            </a:r>
            <a:r>
              <a:rPr lang="en-US" sz="2400" dirty="0" err="1" smtClean="0">
                <a:solidFill>
                  <a:prstClr val="black"/>
                </a:solidFill>
                <a:latin typeface="Calibri"/>
                <a:cs typeface="Times New Roman" pitchFamily="18" charset="0"/>
              </a:rPr>
              <a:t>ya</a:t>
            </a:r>
            <a:r>
              <a:rPr lang="en-US" sz="2400" dirty="0" smtClean="0">
                <a:solidFill>
                  <a:prstClr val="black"/>
                </a:solidFill>
                <a:latin typeface="Calibri"/>
                <a:cs typeface="Times New Roman" pitchFamily="18" charset="0"/>
              </a:rPr>
              <a:t> da 5 </a:t>
            </a:r>
            <a:r>
              <a:rPr lang="en-US" sz="2400" dirty="0" err="1" smtClean="0">
                <a:solidFill>
                  <a:prstClr val="black"/>
                </a:solidFill>
                <a:latin typeface="Calibri"/>
                <a:cs typeface="Times New Roman" pitchFamily="18" charset="0"/>
              </a:rPr>
              <a:t>seçenekten</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birini</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işaretledikleri</a:t>
            </a:r>
            <a:r>
              <a:rPr lang="en-US" sz="2400" dirty="0" smtClean="0">
                <a:solidFill>
                  <a:prstClr val="black"/>
                </a:solidFill>
                <a:latin typeface="Calibri"/>
                <a:cs typeface="Times New Roman" pitchFamily="18" charset="0"/>
              </a:rPr>
              <a:t> </a:t>
            </a:r>
            <a:r>
              <a:rPr lang="en-US" sz="2400" dirty="0" err="1" smtClean="0">
                <a:solidFill>
                  <a:srgbClr val="FF0000"/>
                </a:solidFill>
                <a:latin typeface="Calibri"/>
                <a:cs typeface="Times New Roman" pitchFamily="18" charset="0"/>
              </a:rPr>
              <a:t>çoktan</a:t>
            </a:r>
            <a:r>
              <a:rPr lang="en-US" sz="2400" dirty="0" smtClean="0">
                <a:solidFill>
                  <a:srgbClr val="FF0000"/>
                </a:solidFill>
                <a:latin typeface="Calibri"/>
                <a:cs typeface="Times New Roman" pitchFamily="18" charset="0"/>
              </a:rPr>
              <a:t> </a:t>
            </a:r>
            <a:r>
              <a:rPr lang="en-US" sz="2400" dirty="0" err="1" smtClean="0">
                <a:solidFill>
                  <a:srgbClr val="FF0000"/>
                </a:solidFill>
                <a:latin typeface="Calibri"/>
                <a:cs typeface="Times New Roman" pitchFamily="18" charset="0"/>
              </a:rPr>
              <a:t>seçmeli</a:t>
            </a:r>
            <a:r>
              <a:rPr lang="en-US" sz="2400" dirty="0" smtClean="0">
                <a:solidFill>
                  <a:srgbClr val="FF0000"/>
                </a:solidFill>
                <a:latin typeface="Calibri"/>
                <a:cs typeface="Times New Roman" pitchFamily="18" charset="0"/>
              </a:rPr>
              <a:t> </a:t>
            </a:r>
            <a:r>
              <a:rPr lang="en-US" sz="2400" dirty="0" smtClean="0">
                <a:solidFill>
                  <a:prstClr val="black"/>
                </a:solidFill>
                <a:latin typeface="Calibri"/>
                <a:cs typeface="Times New Roman" pitchFamily="18" charset="0"/>
              </a:rPr>
              <a:t>(</a:t>
            </a:r>
            <a:r>
              <a:rPr lang="en-US" sz="2400" i="1" dirty="0" err="1" smtClean="0">
                <a:solidFill>
                  <a:prstClr val="black"/>
                </a:solidFill>
                <a:latin typeface="Calibri"/>
                <a:cs typeface="Times New Roman" pitchFamily="18" charset="0"/>
              </a:rPr>
              <a:t>basit</a:t>
            </a:r>
            <a:r>
              <a:rPr lang="en-US" sz="2400" i="1"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çoktan</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seçmeli</a:t>
            </a:r>
            <a:r>
              <a:rPr lang="en-US" sz="2400" i="1" dirty="0" smtClean="0">
                <a:solidFill>
                  <a:prstClr val="black"/>
                </a:solidFill>
                <a:latin typeface="Calibri"/>
                <a:cs typeface="Times New Roman" pitchFamily="18" charset="0"/>
              </a:rPr>
              <a:t>)</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ya</a:t>
            </a:r>
            <a:r>
              <a:rPr lang="en-US" sz="2400" dirty="0" smtClean="0">
                <a:solidFill>
                  <a:prstClr val="black"/>
                </a:solidFill>
                <a:latin typeface="Calibri"/>
                <a:cs typeface="Times New Roman" pitchFamily="18" charset="0"/>
              </a:rPr>
              <a:t> da </a:t>
            </a:r>
            <a:r>
              <a:rPr lang="en-US" sz="2400" dirty="0" err="1" smtClean="0">
                <a:solidFill>
                  <a:prstClr val="black"/>
                </a:solidFill>
                <a:latin typeface="Calibri"/>
                <a:cs typeface="Times New Roman" pitchFamily="18" charset="0"/>
              </a:rPr>
              <a:t>öğrencilerin</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bir</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dizi</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önermeyi</a:t>
            </a:r>
            <a:r>
              <a:rPr lang="en-US" sz="2400" dirty="0" smtClean="0">
                <a:solidFill>
                  <a:prstClr val="black"/>
                </a:solidFill>
                <a:latin typeface="Calibri"/>
                <a:cs typeface="Times New Roman" pitchFamily="18" charset="0"/>
              </a:rPr>
              <a:t> “</a:t>
            </a:r>
            <a:r>
              <a:rPr lang="en-US" sz="2400" dirty="0" smtClean="0">
                <a:solidFill>
                  <a:srgbClr val="FF0000"/>
                </a:solidFill>
                <a:latin typeface="Calibri"/>
                <a:cs typeface="Times New Roman" pitchFamily="18" charset="0"/>
              </a:rPr>
              <a:t>evet/</a:t>
            </a:r>
            <a:r>
              <a:rPr lang="en-US" sz="2400" dirty="0" err="1" smtClean="0">
                <a:solidFill>
                  <a:srgbClr val="FF0000"/>
                </a:solidFill>
                <a:latin typeface="Calibri"/>
                <a:cs typeface="Times New Roman" pitchFamily="18" charset="0"/>
              </a:rPr>
              <a:t>hayır</a:t>
            </a:r>
            <a:r>
              <a:rPr lang="en-US" sz="2400" dirty="0" smtClean="0">
                <a:solidFill>
                  <a:prstClr val="black"/>
                </a:solidFill>
                <a:latin typeface="Calibri"/>
                <a:cs typeface="Times New Roman" pitchFamily="18" charset="0"/>
              </a:rPr>
              <a:t>”</a:t>
            </a:r>
            <a:r>
              <a:rPr lang="tr-TR"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veya“</a:t>
            </a:r>
            <a:r>
              <a:rPr lang="en-US" sz="2400" dirty="0" err="1" smtClean="0">
                <a:solidFill>
                  <a:srgbClr val="FF0000"/>
                </a:solidFill>
                <a:latin typeface="Calibri"/>
                <a:cs typeface="Times New Roman" pitchFamily="18" charset="0"/>
              </a:rPr>
              <a:t>katılıyorum</a:t>
            </a:r>
            <a:r>
              <a:rPr lang="en-US" sz="2400" dirty="0" smtClean="0">
                <a:solidFill>
                  <a:srgbClr val="FF0000"/>
                </a:solidFill>
                <a:latin typeface="Calibri"/>
                <a:cs typeface="Times New Roman" pitchFamily="18" charset="0"/>
              </a:rPr>
              <a:t>/</a:t>
            </a:r>
            <a:r>
              <a:rPr lang="en-US" sz="2400" dirty="0" err="1" smtClean="0">
                <a:solidFill>
                  <a:srgbClr val="FF0000"/>
                </a:solidFill>
                <a:latin typeface="Calibri"/>
                <a:cs typeface="Times New Roman" pitchFamily="18" charset="0"/>
              </a:rPr>
              <a:t>katılmıyorum</a:t>
            </a:r>
            <a:r>
              <a:rPr lang="en-US" sz="2400" dirty="0" smtClean="0">
                <a:solidFill>
                  <a:prstClr val="black"/>
                </a:solidFill>
                <a:latin typeface="Calibri"/>
                <a:cs typeface="Times New Roman" pitchFamily="18" charset="0"/>
              </a:rPr>
              <a:t>”</a:t>
            </a:r>
            <a:r>
              <a:rPr lang="tr-TR"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veya</a:t>
            </a:r>
            <a:r>
              <a:rPr lang="tr-TR" sz="2400" dirty="0" smtClean="0">
                <a:solidFill>
                  <a:prstClr val="black"/>
                </a:solidFill>
                <a:latin typeface="Calibri"/>
                <a:cs typeface="Times New Roman" pitchFamily="18" charset="0"/>
              </a:rPr>
              <a:t> </a:t>
            </a:r>
            <a:r>
              <a:rPr lang="en-US" sz="2400" dirty="0" smtClean="0">
                <a:solidFill>
                  <a:prstClr val="black"/>
                </a:solidFill>
                <a:latin typeface="Calibri"/>
                <a:cs typeface="Times New Roman" pitchFamily="18" charset="0"/>
              </a:rPr>
              <a:t>“</a:t>
            </a:r>
            <a:r>
              <a:rPr lang="tr-TR" sz="2400" dirty="0" smtClean="0">
                <a:solidFill>
                  <a:srgbClr val="FF0000"/>
                </a:solidFill>
                <a:latin typeface="Calibri"/>
                <a:cs typeface="Times New Roman" pitchFamily="18" charset="0"/>
              </a:rPr>
              <a:t>doğru</a:t>
            </a:r>
            <a:r>
              <a:rPr lang="en-US" sz="2400" dirty="0" smtClean="0">
                <a:solidFill>
                  <a:srgbClr val="FF0000"/>
                </a:solidFill>
                <a:latin typeface="Calibri"/>
                <a:cs typeface="Times New Roman" pitchFamily="18" charset="0"/>
              </a:rPr>
              <a:t>/</a:t>
            </a:r>
            <a:r>
              <a:rPr lang="tr-TR" sz="2400" dirty="0" smtClean="0">
                <a:solidFill>
                  <a:srgbClr val="FF0000"/>
                </a:solidFill>
                <a:latin typeface="Calibri"/>
                <a:cs typeface="Times New Roman" pitchFamily="18" charset="0"/>
              </a:rPr>
              <a:t>yanlış</a:t>
            </a:r>
            <a:r>
              <a:rPr lang="en-US" sz="2400" dirty="0" smtClean="0">
                <a:solidFill>
                  <a:prstClr val="black"/>
                </a:solidFill>
                <a:latin typeface="Calibri"/>
                <a:cs typeface="Times New Roman" pitchFamily="18" charset="0"/>
              </a:rPr>
              <a:t>”</a:t>
            </a:r>
            <a:r>
              <a:rPr lang="en-US" sz="2400" dirty="0" err="1" smtClean="0">
                <a:solidFill>
                  <a:prstClr val="black"/>
                </a:solidFill>
                <a:latin typeface="Calibri"/>
                <a:cs typeface="Times New Roman" pitchFamily="18" charset="0"/>
              </a:rPr>
              <a:t>gibi</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muhtemel</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iki</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yanıttan</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birini</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seçerek</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değerlendirdikleri</a:t>
            </a:r>
            <a:r>
              <a:rPr lang="en-US" sz="2400"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maddelerden</a:t>
            </a:r>
            <a:r>
              <a:rPr lang="en-US" sz="2400" dirty="0" smtClean="0">
                <a:solidFill>
                  <a:prstClr val="black"/>
                </a:solidFill>
                <a:latin typeface="Calibri"/>
                <a:cs typeface="Times New Roman" pitchFamily="18" charset="0"/>
              </a:rPr>
              <a:t> (</a:t>
            </a:r>
            <a:r>
              <a:rPr lang="en-US" sz="2400" i="1" dirty="0" err="1" smtClean="0">
                <a:solidFill>
                  <a:srgbClr val="FF0000"/>
                </a:solidFill>
                <a:latin typeface="Calibri"/>
                <a:cs typeface="Times New Roman" pitchFamily="18" charset="0"/>
              </a:rPr>
              <a:t>karmaşık</a:t>
            </a:r>
            <a:r>
              <a:rPr lang="en-US" sz="2400" i="1" dirty="0" smtClean="0">
                <a:solidFill>
                  <a:srgbClr val="FF0000"/>
                </a:solidFill>
                <a:latin typeface="Calibri"/>
                <a:cs typeface="Times New Roman" pitchFamily="18" charset="0"/>
              </a:rPr>
              <a:t> </a:t>
            </a:r>
            <a:r>
              <a:rPr lang="en-US" sz="2400" dirty="0" err="1" smtClean="0">
                <a:solidFill>
                  <a:srgbClr val="FF0000"/>
                </a:solidFill>
                <a:latin typeface="Calibri"/>
                <a:cs typeface="Times New Roman" pitchFamily="18" charset="0"/>
              </a:rPr>
              <a:t>çoktan</a:t>
            </a:r>
            <a:r>
              <a:rPr lang="en-US" sz="2400" dirty="0" smtClean="0">
                <a:solidFill>
                  <a:srgbClr val="FF0000"/>
                </a:solidFill>
                <a:latin typeface="Calibri"/>
                <a:cs typeface="Times New Roman" pitchFamily="18" charset="0"/>
              </a:rPr>
              <a:t> </a:t>
            </a:r>
            <a:r>
              <a:rPr lang="en-US" sz="2400" dirty="0" err="1" smtClean="0">
                <a:solidFill>
                  <a:srgbClr val="FF0000"/>
                </a:solidFill>
                <a:latin typeface="Calibri"/>
                <a:cs typeface="Times New Roman" pitchFamily="18" charset="0"/>
              </a:rPr>
              <a:t>seçmeli</a:t>
            </a:r>
            <a:r>
              <a:rPr lang="en-US" sz="2400" i="1" dirty="0" smtClean="0">
                <a:solidFill>
                  <a:prstClr val="black"/>
                </a:solidFill>
                <a:latin typeface="Calibri"/>
                <a:cs typeface="Times New Roman" pitchFamily="18" charset="0"/>
              </a:rPr>
              <a:t>) </a:t>
            </a:r>
            <a:r>
              <a:rPr lang="en-US" sz="2400" dirty="0" err="1" smtClean="0">
                <a:solidFill>
                  <a:prstClr val="black"/>
                </a:solidFill>
                <a:latin typeface="Calibri"/>
                <a:cs typeface="Times New Roman" pitchFamily="18" charset="0"/>
              </a:rPr>
              <a:t>oluşmaktadır</a:t>
            </a:r>
            <a:r>
              <a:rPr lang="en-US" sz="2400" dirty="0" smtClean="0">
                <a:solidFill>
                  <a:prstClr val="black"/>
                </a:solidFill>
                <a:latin typeface="Calibri"/>
                <a:cs typeface="Times New Roman" pitchFamily="18" charset="0"/>
              </a:rPr>
              <a:t>.</a:t>
            </a:r>
            <a:r>
              <a:rPr lang="tr-TR" sz="2400" dirty="0" smtClean="0">
                <a:solidFill>
                  <a:prstClr val="black"/>
                </a:solidFill>
                <a:latin typeface="Calibri"/>
                <a:cs typeface="Times New Roman" pitchFamily="18" charset="0"/>
              </a:rPr>
              <a:t> </a:t>
            </a:r>
            <a:r>
              <a:rPr lang="en-US" spc="0" dirty="0">
                <a:solidFill>
                  <a:srgbClr val="000000"/>
                </a:solidFill>
                <a:latin typeface="Franklin Gothic Book"/>
                <a:cs typeface="Times New Roman" pitchFamily="18" charset="0"/>
              </a:rPr>
              <a:t>Kalan </a:t>
            </a:r>
            <a:r>
              <a:rPr lang="en-US" spc="0" dirty="0" err="1">
                <a:solidFill>
                  <a:srgbClr val="000000"/>
                </a:solidFill>
                <a:latin typeface="Franklin Gothic Book"/>
                <a:cs typeface="Times New Roman" pitchFamily="18" charset="0"/>
              </a:rPr>
              <a:t>maddeler</a:t>
            </a:r>
            <a:r>
              <a:rPr lang="en-US" spc="0" dirty="0">
                <a:solidFill>
                  <a:srgbClr val="000000"/>
                </a:solidFill>
                <a:latin typeface="Franklin Gothic Book"/>
                <a:cs typeface="Times New Roman" pitchFamily="18" charset="0"/>
              </a:rPr>
              <a:t> </a:t>
            </a:r>
            <a:r>
              <a:rPr lang="en-US" spc="0" dirty="0" err="1">
                <a:solidFill>
                  <a:srgbClr val="000000"/>
                </a:solidFill>
                <a:latin typeface="Franklin Gothic Book"/>
                <a:cs typeface="Times New Roman" pitchFamily="18" charset="0"/>
              </a:rPr>
              <a:t>ise</a:t>
            </a:r>
            <a:r>
              <a:rPr lang="en-US" spc="0" dirty="0">
                <a:solidFill>
                  <a:srgbClr val="000000"/>
                </a:solidFill>
                <a:latin typeface="Franklin Gothic Book"/>
                <a:cs typeface="Times New Roman" pitchFamily="18" charset="0"/>
              </a:rPr>
              <a:t>, </a:t>
            </a:r>
            <a:r>
              <a:rPr lang="tr-TR" spc="0" dirty="0">
                <a:solidFill>
                  <a:srgbClr val="000000"/>
                </a:solidFill>
                <a:latin typeface="Franklin Gothic Book"/>
                <a:cs typeface="Times New Roman" pitchFamily="18" charset="0"/>
              </a:rPr>
              <a:t>kısa yanıt gerektiren kapalı uçlu maddeler ve </a:t>
            </a:r>
            <a:r>
              <a:rPr lang="en-US" spc="0" dirty="0" err="1">
                <a:solidFill>
                  <a:srgbClr val="000000"/>
                </a:solidFill>
                <a:latin typeface="Franklin Gothic Book"/>
                <a:cs typeface="Times New Roman" pitchFamily="18" charset="0"/>
              </a:rPr>
              <a:t>öğrenciler</a:t>
            </a:r>
            <a:r>
              <a:rPr lang="tr-TR" spc="0" dirty="0">
                <a:solidFill>
                  <a:srgbClr val="000000"/>
                </a:solidFill>
                <a:latin typeface="Franklin Gothic Book"/>
                <a:cs typeface="Times New Roman" pitchFamily="18" charset="0"/>
              </a:rPr>
              <a:t>den</a:t>
            </a:r>
            <a:r>
              <a:rPr lang="en-US" spc="0" dirty="0">
                <a:solidFill>
                  <a:srgbClr val="000000"/>
                </a:solidFill>
                <a:latin typeface="Franklin Gothic Book"/>
                <a:cs typeface="Times New Roman" pitchFamily="18" charset="0"/>
              </a:rPr>
              <a:t> </a:t>
            </a:r>
            <a:r>
              <a:rPr lang="en-US" spc="0" dirty="0" err="1">
                <a:solidFill>
                  <a:srgbClr val="000000"/>
                </a:solidFill>
                <a:latin typeface="Franklin Gothic Book"/>
                <a:cs typeface="Times New Roman" pitchFamily="18" charset="0"/>
              </a:rPr>
              <a:t>kısa</a:t>
            </a:r>
            <a:r>
              <a:rPr lang="en-US" spc="0" dirty="0">
                <a:solidFill>
                  <a:srgbClr val="000000"/>
                </a:solidFill>
                <a:latin typeface="Franklin Gothic Book"/>
                <a:cs typeface="Times New Roman" pitchFamily="18" charset="0"/>
              </a:rPr>
              <a:t> </a:t>
            </a:r>
            <a:r>
              <a:rPr lang="en-US" spc="0" dirty="0" err="1">
                <a:solidFill>
                  <a:srgbClr val="000000"/>
                </a:solidFill>
                <a:latin typeface="Franklin Gothic Book"/>
                <a:cs typeface="Times New Roman" pitchFamily="18" charset="0"/>
              </a:rPr>
              <a:t>ya</a:t>
            </a:r>
            <a:r>
              <a:rPr lang="en-US" spc="0" dirty="0">
                <a:solidFill>
                  <a:srgbClr val="000000"/>
                </a:solidFill>
                <a:latin typeface="Franklin Gothic Book"/>
                <a:cs typeface="Times New Roman" pitchFamily="18" charset="0"/>
              </a:rPr>
              <a:t> da </a:t>
            </a:r>
            <a:r>
              <a:rPr lang="en-US" spc="0" dirty="0" err="1">
                <a:solidFill>
                  <a:srgbClr val="000000"/>
                </a:solidFill>
                <a:latin typeface="Franklin Gothic Book"/>
                <a:cs typeface="Times New Roman" pitchFamily="18" charset="0"/>
              </a:rPr>
              <a:t>uzun</a:t>
            </a:r>
            <a:r>
              <a:rPr lang="en-US" spc="0" dirty="0">
                <a:solidFill>
                  <a:srgbClr val="000000"/>
                </a:solidFill>
                <a:latin typeface="Franklin Gothic Book"/>
                <a:cs typeface="Times New Roman" pitchFamily="18" charset="0"/>
              </a:rPr>
              <a:t>, </a:t>
            </a:r>
            <a:r>
              <a:rPr lang="en-US" spc="0" dirty="0" err="1">
                <a:solidFill>
                  <a:srgbClr val="000000"/>
                </a:solidFill>
                <a:latin typeface="Franklin Gothic Book"/>
                <a:cs typeface="Times New Roman" pitchFamily="18" charset="0"/>
              </a:rPr>
              <a:t>kendi</a:t>
            </a:r>
            <a:r>
              <a:rPr lang="en-US" spc="0" dirty="0">
                <a:solidFill>
                  <a:srgbClr val="000000"/>
                </a:solidFill>
                <a:latin typeface="Franklin Gothic Book"/>
                <a:cs typeface="Times New Roman" pitchFamily="18" charset="0"/>
              </a:rPr>
              <a:t> </a:t>
            </a:r>
            <a:r>
              <a:rPr lang="en-US" spc="0" dirty="0" err="1">
                <a:solidFill>
                  <a:srgbClr val="000000"/>
                </a:solidFill>
                <a:latin typeface="Franklin Gothic Book"/>
                <a:cs typeface="Times New Roman" pitchFamily="18" charset="0"/>
              </a:rPr>
              <a:t>yanıtlarını</a:t>
            </a:r>
            <a:r>
              <a:rPr lang="en-US" spc="0" dirty="0">
                <a:solidFill>
                  <a:srgbClr val="000000"/>
                </a:solidFill>
                <a:latin typeface="Franklin Gothic Book"/>
                <a:cs typeface="Times New Roman" pitchFamily="18" charset="0"/>
              </a:rPr>
              <a:t> </a:t>
            </a:r>
            <a:r>
              <a:rPr lang="en-US" spc="0" dirty="0" err="1">
                <a:solidFill>
                  <a:srgbClr val="000000"/>
                </a:solidFill>
                <a:latin typeface="Franklin Gothic Book"/>
                <a:cs typeface="Times New Roman" pitchFamily="18" charset="0"/>
              </a:rPr>
              <a:t>oluşturmalarının</a:t>
            </a:r>
            <a:r>
              <a:rPr lang="en-US" spc="0" dirty="0">
                <a:solidFill>
                  <a:srgbClr val="000000"/>
                </a:solidFill>
                <a:latin typeface="Franklin Gothic Book"/>
                <a:cs typeface="Times New Roman" pitchFamily="18" charset="0"/>
              </a:rPr>
              <a:t> </a:t>
            </a:r>
            <a:r>
              <a:rPr lang="en-US" spc="0" dirty="0" err="1">
                <a:solidFill>
                  <a:srgbClr val="000000"/>
                </a:solidFill>
                <a:latin typeface="Franklin Gothic Book"/>
                <a:cs typeface="Times New Roman" pitchFamily="18" charset="0"/>
              </a:rPr>
              <a:t>istendiği</a:t>
            </a:r>
            <a:r>
              <a:rPr lang="en-US" spc="0" dirty="0">
                <a:solidFill>
                  <a:srgbClr val="000000"/>
                </a:solidFill>
                <a:latin typeface="Franklin Gothic Book"/>
                <a:cs typeface="Times New Roman" pitchFamily="18" charset="0"/>
              </a:rPr>
              <a:t> </a:t>
            </a:r>
            <a:r>
              <a:rPr lang="en-US" spc="0" dirty="0" err="1">
                <a:solidFill>
                  <a:srgbClr val="FF0000"/>
                </a:solidFill>
                <a:latin typeface="Franklin Gothic Book"/>
                <a:cs typeface="Times New Roman" pitchFamily="18" charset="0"/>
              </a:rPr>
              <a:t>açık</a:t>
            </a:r>
            <a:r>
              <a:rPr lang="en-US" spc="0" dirty="0">
                <a:solidFill>
                  <a:srgbClr val="FF0000"/>
                </a:solidFill>
                <a:latin typeface="Franklin Gothic Book"/>
                <a:cs typeface="Times New Roman" pitchFamily="18" charset="0"/>
              </a:rPr>
              <a:t> </a:t>
            </a:r>
            <a:r>
              <a:rPr lang="en-US" spc="0" dirty="0" err="1">
                <a:solidFill>
                  <a:srgbClr val="FF0000"/>
                </a:solidFill>
                <a:latin typeface="Franklin Gothic Book"/>
                <a:cs typeface="Times New Roman" pitchFamily="18" charset="0"/>
              </a:rPr>
              <a:t>uçlu</a:t>
            </a:r>
            <a:r>
              <a:rPr lang="en-US" spc="0" dirty="0">
                <a:solidFill>
                  <a:srgbClr val="FF0000"/>
                </a:solidFill>
                <a:latin typeface="Franklin Gothic Book"/>
                <a:cs typeface="Times New Roman" pitchFamily="18" charset="0"/>
              </a:rPr>
              <a:t> </a:t>
            </a:r>
            <a:r>
              <a:rPr lang="en-US" spc="0" dirty="0" err="1">
                <a:solidFill>
                  <a:srgbClr val="000000"/>
                </a:solidFill>
                <a:latin typeface="Franklin Gothic Book"/>
                <a:cs typeface="Times New Roman" pitchFamily="18" charset="0"/>
              </a:rPr>
              <a:t>maddelerdir</a:t>
            </a:r>
            <a:r>
              <a:rPr lang="en-US" spc="0" dirty="0" smtClean="0">
                <a:solidFill>
                  <a:srgbClr val="000000"/>
                </a:solidFill>
                <a:latin typeface="Franklin Gothic Book"/>
                <a:cs typeface="Times New Roman" pitchFamily="18" charset="0"/>
              </a:rPr>
              <a:t>.</a:t>
            </a:r>
            <a:endParaRPr lang="tr-TR" spc="0" dirty="0" smtClean="0">
              <a:solidFill>
                <a:srgbClr val="000000"/>
              </a:solidFill>
              <a:latin typeface="Franklin Gothic Book"/>
              <a:cs typeface="Times New Roman" pitchFamily="18" charset="0"/>
            </a:endParaRPr>
          </a:p>
          <a:p>
            <a:pPr marL="342900" lvl="0" indent="-342900">
              <a:lnSpc>
                <a:spcPct val="150000"/>
              </a:lnSpc>
              <a:spcBef>
                <a:spcPts val="800"/>
              </a:spcBef>
              <a:spcAft>
                <a:spcPts val="0"/>
              </a:spcAft>
              <a:buClrTx/>
              <a:buSzTx/>
              <a:buFont typeface="Wingdings" panose="05000000000000000000" pitchFamily="2" charset="2"/>
              <a:buChar char="v"/>
            </a:pPr>
            <a:r>
              <a:rPr lang="tr-TR" sz="2400" spc="0" dirty="0">
                <a:solidFill>
                  <a:srgbClr val="000000"/>
                </a:solidFill>
                <a:latin typeface="Franklin Gothic Book"/>
                <a:cs typeface="Times New Roman" pitchFamily="18" charset="0"/>
              </a:rPr>
              <a:t>Bilgisayarlı değerlendirmede simülasyonlu sorular sorulmaktadır. </a:t>
            </a:r>
            <a:endParaRPr lang="tr-TR" sz="1600" spc="0" dirty="0">
              <a:solidFill>
                <a:srgbClr val="000000"/>
              </a:solidFill>
              <a:latin typeface="Franklin Gothic Book"/>
            </a:endParaRPr>
          </a:p>
          <a:p>
            <a:pPr marL="342900" lvl="0" indent="-342900">
              <a:lnSpc>
                <a:spcPct val="150000"/>
              </a:lnSpc>
              <a:spcBef>
                <a:spcPts val="800"/>
              </a:spcBef>
              <a:spcAft>
                <a:spcPts val="0"/>
              </a:spcAft>
              <a:buClrTx/>
              <a:buSzTx/>
              <a:buFont typeface="Wingdings" panose="05000000000000000000" pitchFamily="2" charset="2"/>
              <a:buChar char="q"/>
            </a:pPr>
            <a:endParaRPr lang="tr-TR" spc="0" dirty="0">
              <a:solidFill>
                <a:srgbClr val="000000"/>
              </a:solidFill>
              <a:latin typeface="Franklin Gothic Book"/>
              <a:cs typeface="Times New Roman" pitchFamily="18" charset="0"/>
            </a:endParaRPr>
          </a:p>
          <a:p>
            <a:pPr>
              <a:lnSpc>
                <a:spcPct val="150000"/>
              </a:lnSpc>
              <a:spcBef>
                <a:spcPct val="20000"/>
              </a:spcBef>
            </a:pPr>
            <a:endParaRPr lang="tr-TR" sz="2400" dirty="0" smtClean="0">
              <a:solidFill>
                <a:prstClr val="black"/>
              </a:solidFill>
              <a:latin typeface="Calibri"/>
              <a:cs typeface="Times New Roman" pitchFamily="18" charset="0"/>
            </a:endParaRPr>
          </a:p>
          <a:p>
            <a:pPr>
              <a:lnSpc>
                <a:spcPct val="150000"/>
              </a:lnSpc>
              <a:spcBef>
                <a:spcPct val="20000"/>
              </a:spcBef>
            </a:pPr>
            <a:endParaRPr lang="tr-TR" sz="2400" dirty="0" smtClean="0">
              <a:solidFill>
                <a:prstClr val="black"/>
              </a:solidFill>
              <a:latin typeface="Calibri"/>
              <a:cs typeface="Times New Roman" pitchFamily="18" charset="0"/>
            </a:endParaRPr>
          </a:p>
          <a:p>
            <a:endParaRPr lang="tr-TR" dirty="0"/>
          </a:p>
        </p:txBody>
      </p:sp>
      <p:sp>
        <p:nvSpPr>
          <p:cNvPr id="10" name="Başlık 1"/>
          <p:cNvSpPr>
            <a:spLocks noGrp="1"/>
          </p:cNvSpPr>
          <p:nvPr>
            <p:ph type="title"/>
          </p:nvPr>
        </p:nvSpPr>
        <p:spPr>
          <a:xfrm>
            <a:off x="1262063" y="758825"/>
            <a:ext cx="9418637" cy="444500"/>
          </a:xfrm>
        </p:spPr>
        <p:txBody>
          <a:bodyPr/>
          <a:lstStyle/>
          <a:p>
            <a:r>
              <a:rPr lang="tr-TR" sz="2000" dirty="0" smtClean="0">
                <a:latin typeface="Arial" panose="020B0604020202020204" pitchFamily="34" charset="0"/>
                <a:cs typeface="Arial" panose="020B0604020202020204" pitchFamily="34" charset="0"/>
              </a:rPr>
              <a:t>PISA ARAŞTIRMASINDA  KULLANILAN MADDE TİPLERİ</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48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7</a:t>
            </a:fld>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485" y="635000"/>
            <a:ext cx="9098733"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399608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61872" y="1276539"/>
            <a:ext cx="9418320" cy="5215701"/>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8</a:t>
            </a:fld>
            <a:endParaRPr lang="tr-TR" dirty="0"/>
          </a:p>
        </p:txBody>
      </p:sp>
      <p:sp>
        <p:nvSpPr>
          <p:cNvPr id="6"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4198" y="1659738"/>
            <a:ext cx="7992888"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aşlık 1"/>
          <p:cNvSpPr>
            <a:spLocks noGrp="1"/>
          </p:cNvSpPr>
          <p:nvPr>
            <p:ph type="title"/>
          </p:nvPr>
        </p:nvSpPr>
        <p:spPr>
          <a:xfrm>
            <a:off x="1262063" y="758825"/>
            <a:ext cx="9418637" cy="409575"/>
          </a:xfrm>
        </p:spPr>
        <p:txBody>
          <a:bodyPr/>
          <a:lstStyle/>
          <a:p>
            <a:r>
              <a:rPr lang="tr-TR" sz="2000" dirty="0" err="1" smtClean="0">
                <a:latin typeface="Arial Narrow" panose="020B0606020202030204" pitchFamily="34" charset="0"/>
              </a:rPr>
              <a:t>Matematİk</a:t>
            </a:r>
            <a:r>
              <a:rPr lang="tr-TR" sz="2000" dirty="0" smtClean="0">
                <a:latin typeface="Arial Narrow" panose="020B0606020202030204" pitchFamily="34" charset="0"/>
              </a:rPr>
              <a:t> - Çoktan </a:t>
            </a:r>
            <a:r>
              <a:rPr lang="tr-TR" sz="2000" dirty="0" err="1" smtClean="0">
                <a:latin typeface="Arial Narrow" panose="020B0606020202030204" pitchFamily="34" charset="0"/>
              </a:rPr>
              <a:t>Seçmelİ</a:t>
            </a:r>
            <a:r>
              <a:rPr lang="tr-TR" sz="2000" dirty="0" smtClean="0">
                <a:latin typeface="Arial Narrow" panose="020B0606020202030204" pitchFamily="34" charset="0"/>
              </a:rPr>
              <a:t> Soru </a:t>
            </a:r>
            <a:r>
              <a:rPr lang="tr-TR" sz="2000" dirty="0" err="1" smtClean="0">
                <a:latin typeface="Arial Narrow" panose="020B0606020202030204" pitchFamily="34" charset="0"/>
              </a:rPr>
              <a:t>Örneğİ</a:t>
            </a:r>
            <a:endParaRPr lang="tr-TR" sz="2000" dirty="0">
              <a:latin typeface="Arial Narrow" panose="020B0606020202030204" pitchFamily="34" charset="0"/>
            </a:endParaRPr>
          </a:p>
        </p:txBody>
      </p:sp>
    </p:spTree>
    <p:extLst>
      <p:ext uri="{BB962C8B-B14F-4D97-AF65-F5344CB8AC3E}">
        <p14:creationId xmlns:p14="http://schemas.microsoft.com/office/powerpoint/2010/main" val="258459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61872" y="1358020"/>
            <a:ext cx="9418320" cy="5134220"/>
          </a:xfrm>
        </p:spPr>
        <p:txBody>
          <a:bodyPr/>
          <a:lstStyle/>
          <a:p>
            <a:endParaRPr lang="tr-TR" dirty="0"/>
          </a:p>
        </p:txBody>
      </p:sp>
      <p:sp>
        <p:nvSpPr>
          <p:cNvPr id="5" name="Slayt Numarası Yer Tutucusu 4"/>
          <p:cNvSpPr>
            <a:spLocks noGrp="1"/>
          </p:cNvSpPr>
          <p:nvPr>
            <p:ph type="sldNum" sz="quarter" idx="12"/>
          </p:nvPr>
        </p:nvSpPr>
        <p:spPr/>
        <p:txBody>
          <a:bodyPr>
            <a:normAutofit lnSpcReduction="10000"/>
          </a:bodyPr>
          <a:lstStyle/>
          <a:p>
            <a:fld id="{33F36BD5-23C7-4C55-A3C0-04BD00FA661E}" type="slidenum">
              <a:rPr lang="tr-TR" smtClean="0"/>
              <a:t>9</a:t>
            </a:fld>
            <a:endParaRPr lang="tr-TR"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2230" y="1588569"/>
            <a:ext cx="763284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a:spLocks noGrp="1"/>
          </p:cNvSpPr>
          <p:nvPr>
            <p:ph type="title"/>
          </p:nvPr>
        </p:nvSpPr>
        <p:spPr>
          <a:xfrm>
            <a:off x="1262063" y="758825"/>
            <a:ext cx="9418637" cy="382588"/>
          </a:xfrm>
        </p:spPr>
        <p:txBody>
          <a:bodyPr/>
          <a:lstStyle/>
          <a:p>
            <a:r>
              <a:rPr lang="tr-TR" sz="2000" dirty="0" err="1">
                <a:solidFill>
                  <a:srgbClr val="000000"/>
                </a:solidFill>
                <a:latin typeface="Arial" panose="020B0604020202020204" pitchFamily="34" charset="0"/>
                <a:cs typeface="Arial" panose="020B0604020202020204" pitchFamily="34" charset="0"/>
              </a:rPr>
              <a:t>Matematİk</a:t>
            </a:r>
            <a:r>
              <a:rPr lang="tr-TR" sz="2000" dirty="0">
                <a:solidFill>
                  <a:srgbClr val="000000"/>
                </a:solidFill>
                <a:latin typeface="Arial" panose="020B0604020202020204" pitchFamily="34" charset="0"/>
                <a:cs typeface="Arial" panose="020B0604020202020204" pitchFamily="34" charset="0"/>
              </a:rPr>
              <a:t> </a:t>
            </a:r>
            <a:r>
              <a:rPr lang="tr-TR" sz="2000" dirty="0" smtClean="0">
                <a:solidFill>
                  <a:srgbClr val="000000"/>
                </a:solidFill>
                <a:latin typeface="Arial" panose="020B0604020202020204" pitchFamily="34" charset="0"/>
                <a:cs typeface="Arial" panose="020B0604020202020204" pitchFamily="34" charset="0"/>
              </a:rPr>
              <a:t>– evet – hayırlı Soru </a:t>
            </a:r>
            <a:r>
              <a:rPr lang="tr-TR" sz="2000" dirty="0" err="1" smtClean="0">
                <a:solidFill>
                  <a:srgbClr val="000000"/>
                </a:solidFill>
                <a:latin typeface="Arial" panose="020B0604020202020204" pitchFamily="34" charset="0"/>
                <a:cs typeface="Arial" panose="020B0604020202020204" pitchFamily="34" charset="0"/>
              </a:rPr>
              <a:t>Örneğİ</a:t>
            </a:r>
            <a:endParaRPr lang="tr-TR" dirty="0">
              <a:latin typeface="Arial" panose="020B0604020202020204" pitchFamily="34" charset="0"/>
              <a:cs typeface="Arial" panose="020B0604020202020204" pitchFamily="34" charset="0"/>
            </a:endParaRPr>
          </a:p>
        </p:txBody>
      </p:sp>
      <p:sp>
        <p:nvSpPr>
          <p:cNvPr id="8" name="Altbilgi Yer Tutucusu 3"/>
          <p:cNvSpPr>
            <a:spLocks noGrp="1"/>
          </p:cNvSpPr>
          <p:nvPr>
            <p:ph type="ftr" sz="quarter" idx="11"/>
          </p:nvPr>
        </p:nvSpPr>
        <p:spPr>
          <a:xfrm rot="16200000">
            <a:off x="9959341" y="4046537"/>
            <a:ext cx="3581400" cy="365125"/>
          </a:xfrm>
        </p:spPr>
        <p:txBody>
          <a:bodyPr/>
          <a:lstStyle/>
          <a:p>
            <a:pPr lvl="0"/>
            <a:endParaRPr lang="tr-TR" dirty="0" smtClean="0">
              <a:solidFill>
                <a:srgbClr val="3D3D3D">
                  <a:lumMod val="20000"/>
                  <a:lumOff val="80000"/>
                </a:srgbClr>
              </a:solidFill>
            </a:endParaRPr>
          </a:p>
          <a:p>
            <a:pPr lvl="0"/>
            <a:r>
              <a:rPr lang="tr-TR" dirty="0" smtClean="0">
                <a:solidFill>
                  <a:srgbClr val="3D3D3D">
                    <a:lumMod val="20000"/>
                    <a:lumOff val="80000"/>
                  </a:srgbClr>
                </a:solidFill>
              </a:rPr>
              <a:t>T.C</a:t>
            </a:r>
            <a:r>
              <a:rPr lang="tr-TR" dirty="0">
                <a:solidFill>
                  <a:srgbClr val="3D3D3D">
                    <a:lumMod val="20000"/>
                    <a:lumOff val="80000"/>
                  </a:srgbClr>
                </a:solidFill>
              </a:rPr>
              <a:t>. MİLLÎ EĞİTİM BAKANLIĞI </a:t>
            </a:r>
            <a:endParaRPr lang="en-US" dirty="0">
              <a:solidFill>
                <a:srgbClr val="3D3D3D">
                  <a:lumMod val="20000"/>
                  <a:lumOff val="80000"/>
                </a:srgbClr>
              </a:solidFill>
            </a:endParaRPr>
          </a:p>
          <a:p>
            <a:pPr lvl="0"/>
            <a:r>
              <a:rPr lang="tr-TR" dirty="0">
                <a:solidFill>
                  <a:srgbClr val="3D3D3D">
                    <a:lumMod val="20000"/>
                    <a:lumOff val="80000"/>
                  </a:srgbClr>
                </a:solidFill>
              </a:rPr>
              <a:t>Ortaöğretim Genel Müdürlüğü</a:t>
            </a:r>
          </a:p>
          <a:p>
            <a:endParaRPr lang="tr-TR" dirty="0"/>
          </a:p>
        </p:txBody>
      </p:sp>
    </p:spTree>
    <p:extLst>
      <p:ext uri="{BB962C8B-B14F-4D97-AF65-F5344CB8AC3E}">
        <p14:creationId xmlns:p14="http://schemas.microsoft.com/office/powerpoint/2010/main" val="52882161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View">
  <a:themeElements>
    <a:clrScheme name="Özel 1">
      <a:dk1>
        <a:sysClr val="windowText" lastClr="000000"/>
      </a:dk1>
      <a:lt1>
        <a:sysClr val="window" lastClr="FFFFFF"/>
      </a:lt1>
      <a:dk2>
        <a:srgbClr val="3D3D3D"/>
      </a:dk2>
      <a:lt2>
        <a:srgbClr val="EBEBEB"/>
      </a:lt2>
      <a:accent1>
        <a:srgbClr val="C00000"/>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1_View">
  <a:themeElements>
    <a:clrScheme name="Özel 1">
      <a:dk1>
        <a:sysClr val="windowText" lastClr="000000"/>
      </a:dk1>
      <a:lt1>
        <a:sysClr val="window" lastClr="FFFFFF"/>
      </a:lt1>
      <a:dk2>
        <a:srgbClr val="3D3D3D"/>
      </a:dk2>
      <a:lt2>
        <a:srgbClr val="EBEBEB"/>
      </a:lt2>
      <a:accent1>
        <a:srgbClr val="C00000"/>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TM02900743[[fn=Organik]]</Template>
  <TotalTime>3431</TotalTime>
  <Words>649</Words>
  <Application>Microsoft Office PowerPoint</Application>
  <PresentationFormat>Geniş ekran</PresentationFormat>
  <Paragraphs>170</Paragraphs>
  <Slides>23</Slides>
  <Notes>3</Notes>
  <HiddenSlides>0</HiddenSlides>
  <MMClips>0</MMClips>
  <ScaleCrop>false</ScaleCrop>
  <HeadingPairs>
    <vt:vector size="6" baseType="variant">
      <vt:variant>
        <vt:lpstr>Kullanılan Yazı Tipleri</vt:lpstr>
      </vt:variant>
      <vt:variant>
        <vt:i4>10</vt:i4>
      </vt:variant>
      <vt:variant>
        <vt:lpstr>Tema</vt:lpstr>
      </vt:variant>
      <vt:variant>
        <vt:i4>3</vt:i4>
      </vt:variant>
      <vt:variant>
        <vt:lpstr>Slayt Başlıkları</vt:lpstr>
      </vt:variant>
      <vt:variant>
        <vt:i4>23</vt:i4>
      </vt:variant>
    </vt:vector>
  </HeadingPairs>
  <TitlesOfParts>
    <vt:vector size="36" baseType="lpstr">
      <vt:lpstr>Arial</vt:lpstr>
      <vt:lpstr>Arial Narrow</vt:lpstr>
      <vt:lpstr>Calibri</vt:lpstr>
      <vt:lpstr>Calibri Light</vt:lpstr>
      <vt:lpstr>Century Schoolbook</vt:lpstr>
      <vt:lpstr>Franklin Gothic Book</vt:lpstr>
      <vt:lpstr>Times New Roman</vt:lpstr>
      <vt:lpstr>Trebuchet MS</vt:lpstr>
      <vt:lpstr>Wingdings</vt:lpstr>
      <vt:lpstr>Wingdings 2</vt:lpstr>
      <vt:lpstr>HDOfficeLightV0</vt:lpstr>
      <vt:lpstr>View</vt:lpstr>
      <vt:lpstr>1_View</vt:lpstr>
      <vt:lpstr>PISA Sonuçlarının Değerlendirilmesi ve PISA Bilgilendirme Semineri</vt:lpstr>
      <vt:lpstr>PowerPoint Sunusu</vt:lpstr>
      <vt:lpstr>PowerPoint Sunusu</vt:lpstr>
      <vt:lpstr>PowerPoint Sunusu</vt:lpstr>
      <vt:lpstr>PowerPoint Sunusu</vt:lpstr>
      <vt:lpstr>PISA ARAŞTIRMASINDA  KULLANILAN MADDE TİPLERİ</vt:lpstr>
      <vt:lpstr>PowerPoint Sunusu</vt:lpstr>
      <vt:lpstr>Matematİk - Çoktan Seçmelİ Soru Örneğİ</vt:lpstr>
      <vt:lpstr>Matematİk – evet – hayırlı Soru Örneğİ</vt:lpstr>
      <vt:lpstr>Matematİk – kapalI uçlu Soru Örneğİ</vt:lpstr>
      <vt:lpstr>PISA Araştırması Nasıl Uygulanır?</vt:lpstr>
      <vt:lpstr>    Bilgisayar Tabanlı Değerlendirme Öğrenci Giriş Ekranı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Hulya YUREKLI</dc:creator>
  <cp:lastModifiedBy>GRFKC</cp:lastModifiedBy>
  <cp:revision>1013</cp:revision>
  <dcterms:created xsi:type="dcterms:W3CDTF">2016-07-22T12:35:50Z</dcterms:created>
  <dcterms:modified xsi:type="dcterms:W3CDTF">2017-06-14T11:04:14Z</dcterms:modified>
</cp:coreProperties>
</file>