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3881" r:id="rId2"/>
    <p:sldMasterId id="2147483893" r:id="rId3"/>
    <p:sldMasterId id="2147483905" r:id="rId4"/>
  </p:sldMasterIdLst>
  <p:notesMasterIdLst>
    <p:notesMasterId r:id="rId43"/>
  </p:notesMasterIdLst>
  <p:handoutMasterIdLst>
    <p:handoutMasterId r:id="rId44"/>
  </p:handoutMasterIdLst>
  <p:sldIdLst>
    <p:sldId id="262" r:id="rId5"/>
    <p:sldId id="343" r:id="rId6"/>
    <p:sldId id="351" r:id="rId7"/>
    <p:sldId id="318" r:id="rId8"/>
    <p:sldId id="340" r:id="rId9"/>
    <p:sldId id="319" r:id="rId10"/>
    <p:sldId id="314" r:id="rId11"/>
    <p:sldId id="316" r:id="rId12"/>
    <p:sldId id="317" r:id="rId13"/>
    <p:sldId id="320" r:id="rId14"/>
    <p:sldId id="342" r:id="rId15"/>
    <p:sldId id="321" r:id="rId16"/>
    <p:sldId id="312" r:id="rId17"/>
    <p:sldId id="350" r:id="rId18"/>
    <p:sldId id="348" r:id="rId19"/>
    <p:sldId id="328" r:id="rId20"/>
    <p:sldId id="322" r:id="rId21"/>
    <p:sldId id="323" r:id="rId22"/>
    <p:sldId id="324" r:id="rId23"/>
    <p:sldId id="325" r:id="rId24"/>
    <p:sldId id="331" r:id="rId25"/>
    <p:sldId id="329" r:id="rId26"/>
    <p:sldId id="336" r:id="rId27"/>
    <p:sldId id="352" r:id="rId28"/>
    <p:sldId id="347" r:id="rId29"/>
    <p:sldId id="337" r:id="rId30"/>
    <p:sldId id="332" r:id="rId31"/>
    <p:sldId id="334" r:id="rId32"/>
    <p:sldId id="346" r:id="rId33"/>
    <p:sldId id="333" r:id="rId34"/>
    <p:sldId id="335" r:id="rId35"/>
    <p:sldId id="338" r:id="rId36"/>
    <p:sldId id="339" r:id="rId37"/>
    <p:sldId id="326" r:id="rId38"/>
    <p:sldId id="307" r:id="rId39"/>
    <p:sldId id="308" r:id="rId40"/>
    <p:sldId id="315" r:id="rId41"/>
    <p:sldId id="309"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36"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54"/>
      </p:cViewPr>
      <p:guideLst>
        <p:guide pos="336"/>
        <p:guide orient="horz" pos="2160"/>
      </p:guideLst>
    </p:cSldViewPr>
  </p:slideViewPr>
  <p:notesTextViewPr>
    <p:cViewPr>
      <p:scale>
        <a:sx n="1" d="1"/>
        <a:sy n="1" d="1"/>
      </p:scale>
      <p:origin x="0" y="0"/>
    </p:cViewPr>
  </p:notesTextViewPr>
  <p:sorterViewPr>
    <p:cViewPr>
      <p:scale>
        <a:sx n="100" d="100"/>
        <a:sy n="100" d="100"/>
      </p:scale>
      <p:origin x="0" y="11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tr-TR" sz="1400" dirty="0"/>
              <a:t>Ortaöğretimde Okullaşma Oranları</a:t>
            </a:r>
          </a:p>
        </c:rich>
      </c:tx>
      <c:layout>
        <c:manualLayout>
          <c:xMode val="edge"/>
          <c:yMode val="edge"/>
          <c:x val="0.1242014435695538"/>
          <c:y val="2.7777777777777776E-2"/>
        </c:manualLayout>
      </c:layout>
      <c:overlay val="0"/>
    </c:title>
    <c:autoTitleDeleted val="0"/>
    <c:plotArea>
      <c:layout/>
      <c:barChart>
        <c:barDir val="col"/>
        <c:grouping val="clustered"/>
        <c:varyColors val="0"/>
        <c:ser>
          <c:idx val="0"/>
          <c:order val="0"/>
          <c:tx>
            <c:strRef>
              <c:f>Sayfa1!$C$34:$C$35</c:f>
              <c:strCache>
                <c:ptCount val="1"/>
                <c:pt idx="0">
                  <c:v>Toplam</c:v>
                </c:pt>
              </c:strCache>
            </c:strRef>
          </c:tx>
          <c:invertIfNegative val="0"/>
          <c:dLbls>
            <c:spPr>
              <a:noFill/>
              <a:ln>
                <a:noFill/>
              </a:ln>
              <a:effectLst/>
            </c:spPr>
            <c:txPr>
              <a:bodyPr rot="-540000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Sayfa1!$B$36:$B$39</c:f>
              <c:strCache>
                <c:ptCount val="4"/>
                <c:pt idx="0">
                  <c:v>2013-14</c:v>
                </c:pt>
                <c:pt idx="1">
                  <c:v>2014-15</c:v>
                </c:pt>
                <c:pt idx="2">
                  <c:v>2015-16</c:v>
                </c:pt>
                <c:pt idx="3">
                  <c:v>2016-17</c:v>
                </c:pt>
              </c:strCache>
            </c:strRef>
          </c:cat>
          <c:val>
            <c:numRef>
              <c:f>Sayfa1!$C$36:$C$39</c:f>
              <c:numCache>
                <c:formatCode>General</c:formatCode>
                <c:ptCount val="4"/>
                <c:pt idx="0">
                  <c:v>76.650000000000006</c:v>
                </c:pt>
                <c:pt idx="1">
                  <c:v>79.37</c:v>
                </c:pt>
                <c:pt idx="2">
                  <c:v>79.790000000000006</c:v>
                </c:pt>
                <c:pt idx="3">
                  <c:v>82.54</c:v>
                </c:pt>
              </c:numCache>
            </c:numRef>
          </c:val>
        </c:ser>
        <c:ser>
          <c:idx val="1"/>
          <c:order val="1"/>
          <c:tx>
            <c:strRef>
              <c:f>Sayfa1!$D$34:$D$35</c:f>
              <c:strCache>
                <c:ptCount val="1"/>
                <c:pt idx="0">
                  <c:v>Erkek </c:v>
                </c:pt>
              </c:strCache>
            </c:strRef>
          </c:tx>
          <c:invertIfNegative val="0"/>
          <c:dLbls>
            <c:spPr>
              <a:noFill/>
              <a:ln>
                <a:noFill/>
              </a:ln>
              <a:effectLst/>
            </c:spPr>
            <c:txPr>
              <a:bodyPr rot="-540000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Sayfa1!$B$36:$B$39</c:f>
              <c:strCache>
                <c:ptCount val="4"/>
                <c:pt idx="0">
                  <c:v>2013-14</c:v>
                </c:pt>
                <c:pt idx="1">
                  <c:v>2014-15</c:v>
                </c:pt>
                <c:pt idx="2">
                  <c:v>2015-16</c:v>
                </c:pt>
                <c:pt idx="3">
                  <c:v>2016-17</c:v>
                </c:pt>
              </c:strCache>
            </c:strRef>
          </c:cat>
          <c:val>
            <c:numRef>
              <c:f>Sayfa1!$D$36:$D$39</c:f>
              <c:numCache>
                <c:formatCode>General</c:formatCode>
                <c:ptCount val="4"/>
                <c:pt idx="0">
                  <c:v>77.2</c:v>
                </c:pt>
                <c:pt idx="1">
                  <c:v>79.459999999999994</c:v>
                </c:pt>
                <c:pt idx="2">
                  <c:v>79.36</c:v>
                </c:pt>
                <c:pt idx="3">
                  <c:v>82.69</c:v>
                </c:pt>
              </c:numCache>
            </c:numRef>
          </c:val>
        </c:ser>
        <c:ser>
          <c:idx val="2"/>
          <c:order val="2"/>
          <c:tx>
            <c:strRef>
              <c:f>Sayfa1!$E$34:$E$35</c:f>
              <c:strCache>
                <c:ptCount val="1"/>
                <c:pt idx="0">
                  <c:v>Kadın</c:v>
                </c:pt>
              </c:strCache>
            </c:strRef>
          </c:tx>
          <c:invertIfNegative val="0"/>
          <c:dLbls>
            <c:spPr>
              <a:noFill/>
              <a:ln>
                <a:noFill/>
              </a:ln>
              <a:effectLst/>
            </c:spPr>
            <c:txPr>
              <a:bodyPr rot="-540000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Sayfa1!$B$36:$B$39</c:f>
              <c:strCache>
                <c:ptCount val="4"/>
                <c:pt idx="0">
                  <c:v>2013-14</c:v>
                </c:pt>
                <c:pt idx="1">
                  <c:v>2014-15</c:v>
                </c:pt>
                <c:pt idx="2">
                  <c:v>2015-16</c:v>
                </c:pt>
                <c:pt idx="3">
                  <c:v>2016-17</c:v>
                </c:pt>
              </c:strCache>
            </c:strRef>
          </c:cat>
          <c:val>
            <c:numRef>
              <c:f>Sayfa1!$E$36:$E$39</c:f>
              <c:numCache>
                <c:formatCode>General</c:formatCode>
                <c:ptCount val="4"/>
                <c:pt idx="0">
                  <c:v>76.05</c:v>
                </c:pt>
                <c:pt idx="1">
                  <c:v>79.260000000000005</c:v>
                </c:pt>
                <c:pt idx="2">
                  <c:v>80.239999999999995</c:v>
                </c:pt>
                <c:pt idx="3">
                  <c:v>82.38</c:v>
                </c:pt>
              </c:numCache>
            </c:numRef>
          </c:val>
        </c:ser>
        <c:dLbls>
          <c:showLegendKey val="0"/>
          <c:showVal val="0"/>
          <c:showCatName val="0"/>
          <c:showSerName val="0"/>
          <c:showPercent val="0"/>
          <c:showBubbleSize val="0"/>
        </c:dLbls>
        <c:gapWidth val="75"/>
        <c:overlap val="-25"/>
        <c:axId val="275068136"/>
        <c:axId val="275066176"/>
      </c:barChart>
      <c:catAx>
        <c:axId val="275068136"/>
        <c:scaling>
          <c:orientation val="minMax"/>
        </c:scaling>
        <c:delete val="0"/>
        <c:axPos val="b"/>
        <c:numFmt formatCode="General" sourceLinked="0"/>
        <c:majorTickMark val="none"/>
        <c:minorTickMark val="none"/>
        <c:tickLblPos val="nextTo"/>
        <c:crossAx val="275066176"/>
        <c:crosses val="autoZero"/>
        <c:auto val="1"/>
        <c:lblAlgn val="ctr"/>
        <c:lblOffset val="100"/>
        <c:noMultiLvlLbl val="0"/>
      </c:catAx>
      <c:valAx>
        <c:axId val="275066176"/>
        <c:scaling>
          <c:orientation val="minMax"/>
        </c:scaling>
        <c:delete val="0"/>
        <c:axPos val="l"/>
        <c:majorGridlines/>
        <c:numFmt formatCode="General" sourceLinked="1"/>
        <c:majorTickMark val="none"/>
        <c:minorTickMark val="none"/>
        <c:tickLblPos val="nextTo"/>
        <c:spPr>
          <a:ln w="6350">
            <a:noFill/>
          </a:ln>
        </c:spPr>
        <c:crossAx val="275068136"/>
        <c:crosses val="autoZero"/>
        <c:crossBetween val="between"/>
      </c:valAx>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tr-TR" sz="1400" dirty="0" smtClean="0"/>
              <a:t>Ortaöğretimde</a:t>
            </a:r>
            <a:r>
              <a:rPr lang="tr-TR" sz="1400" baseline="0" dirty="0" smtClean="0"/>
              <a:t>  </a:t>
            </a:r>
            <a:r>
              <a:rPr lang="en-US" sz="1400" dirty="0" err="1" smtClean="0"/>
              <a:t>Öğretmen</a:t>
            </a:r>
            <a:r>
              <a:rPr lang="en-US" sz="1400" dirty="0" smtClean="0"/>
              <a:t> </a:t>
            </a:r>
            <a:r>
              <a:rPr lang="tr-TR" sz="1400" dirty="0" smtClean="0"/>
              <a:t> </a:t>
            </a:r>
            <a:r>
              <a:rPr lang="en-US" sz="1400" dirty="0" err="1" smtClean="0"/>
              <a:t>ve</a:t>
            </a:r>
            <a:r>
              <a:rPr lang="tr-TR" sz="1400" dirty="0" smtClean="0"/>
              <a:t>  Derslik </a:t>
            </a:r>
            <a:r>
              <a:rPr lang="tr-TR" sz="1400" dirty="0"/>
              <a:t>Başına Düşen Öğrenci</a:t>
            </a:r>
            <a:r>
              <a:rPr lang="tr-TR" sz="1400" baseline="0" dirty="0"/>
              <a:t> Sayıları</a:t>
            </a:r>
            <a:r>
              <a:rPr lang="en-US" sz="1400" dirty="0"/>
              <a:t> </a:t>
            </a:r>
          </a:p>
        </c:rich>
      </c:tx>
      <c:layout>
        <c:manualLayout>
          <c:xMode val="edge"/>
          <c:yMode val="edge"/>
          <c:x val="0.13276377952755905"/>
          <c:y val="2.7777777777777776E-2"/>
        </c:manualLayout>
      </c:layout>
      <c:overlay val="0"/>
    </c:title>
    <c:autoTitleDeleted val="0"/>
    <c:plotArea>
      <c:layout/>
      <c:barChart>
        <c:barDir val="col"/>
        <c:grouping val="clustered"/>
        <c:varyColors val="0"/>
        <c:ser>
          <c:idx val="0"/>
          <c:order val="0"/>
          <c:tx>
            <c:strRef>
              <c:f>Sayfa1!$B$54</c:f>
              <c:strCache>
                <c:ptCount val="1"/>
                <c:pt idx="0">
                  <c:v>Öğretmen Başına Düşen Öğrenci Sayısı</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Sayfa1!$C$54:$F$54</c:f>
              <c:numCache>
                <c:formatCode>General</c:formatCode>
                <c:ptCount val="4"/>
                <c:pt idx="3">
                  <c:v>12</c:v>
                </c:pt>
              </c:numCache>
            </c:numRef>
          </c:val>
        </c:ser>
        <c:ser>
          <c:idx val="1"/>
          <c:order val="1"/>
          <c:tx>
            <c:strRef>
              <c:f>Sayfa1!$B$55</c:f>
              <c:strCache>
                <c:ptCount val="1"/>
                <c:pt idx="0">
                  <c:v>Derslik Başına Düşen Öğrenci Sayısı</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Sayfa1!$C$55:$F$55</c:f>
              <c:numCache>
                <c:formatCode>General</c:formatCode>
                <c:ptCount val="4"/>
                <c:pt idx="3">
                  <c:v>22</c:v>
                </c:pt>
              </c:numCache>
            </c:numRef>
          </c:val>
        </c:ser>
        <c:dLbls>
          <c:showLegendKey val="0"/>
          <c:showVal val="0"/>
          <c:showCatName val="0"/>
          <c:showSerName val="0"/>
          <c:showPercent val="0"/>
          <c:showBubbleSize val="0"/>
        </c:dLbls>
        <c:gapWidth val="75"/>
        <c:overlap val="-25"/>
        <c:axId val="275068528"/>
        <c:axId val="275070096"/>
      </c:barChart>
      <c:catAx>
        <c:axId val="275068528"/>
        <c:scaling>
          <c:orientation val="minMax"/>
        </c:scaling>
        <c:delete val="1"/>
        <c:axPos val="b"/>
        <c:majorTickMark val="none"/>
        <c:minorTickMark val="none"/>
        <c:tickLblPos val="nextTo"/>
        <c:crossAx val="275070096"/>
        <c:crosses val="autoZero"/>
        <c:auto val="1"/>
        <c:lblAlgn val="ctr"/>
        <c:lblOffset val="100"/>
        <c:noMultiLvlLbl val="0"/>
      </c:catAx>
      <c:valAx>
        <c:axId val="275070096"/>
        <c:scaling>
          <c:orientation val="minMax"/>
        </c:scaling>
        <c:delete val="0"/>
        <c:axPos val="l"/>
        <c:majorGridlines/>
        <c:numFmt formatCode="General" sourceLinked="1"/>
        <c:majorTickMark val="none"/>
        <c:minorTickMark val="none"/>
        <c:tickLblPos val="nextTo"/>
        <c:spPr>
          <a:ln w="6350">
            <a:noFill/>
          </a:ln>
        </c:spPr>
        <c:crossAx val="275068528"/>
        <c:crosses val="autoZero"/>
        <c:crossBetween val="between"/>
      </c:valAx>
    </c:plotArea>
    <c:legend>
      <c:legendPos val="b"/>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err="1"/>
              <a:t>Örgün</a:t>
            </a:r>
            <a:r>
              <a:rPr lang="en-US" sz="1400" dirty="0"/>
              <a:t> </a:t>
            </a:r>
            <a:r>
              <a:rPr lang="en-US" sz="1400" dirty="0" err="1"/>
              <a:t>eğitimde</a:t>
            </a:r>
            <a:r>
              <a:rPr lang="en-US" sz="1400" dirty="0"/>
              <a:t> 20 </a:t>
            </a:r>
            <a:r>
              <a:rPr lang="en-US" sz="1400" dirty="0" err="1"/>
              <a:t>gün</a:t>
            </a:r>
            <a:r>
              <a:rPr lang="en-US" sz="1400" dirty="0"/>
              <a:t> </a:t>
            </a:r>
            <a:r>
              <a:rPr lang="en-US" sz="1400" dirty="0" err="1"/>
              <a:t>ve</a:t>
            </a:r>
            <a:r>
              <a:rPr lang="en-US" sz="1400" dirty="0"/>
              <a:t> </a:t>
            </a:r>
            <a:r>
              <a:rPr lang="en-US" sz="1400" dirty="0" err="1"/>
              <a:t>üzeri</a:t>
            </a:r>
            <a:r>
              <a:rPr lang="en-US" sz="1400" dirty="0"/>
              <a:t> </a:t>
            </a:r>
            <a:r>
              <a:rPr lang="en-US" sz="1400" dirty="0" err="1"/>
              <a:t>devamsız</a:t>
            </a:r>
            <a:r>
              <a:rPr lang="en-US" sz="1400" dirty="0"/>
              <a:t> </a:t>
            </a:r>
            <a:r>
              <a:rPr lang="en-US" sz="1400" dirty="0" err="1"/>
              <a:t>öğrenci</a:t>
            </a:r>
            <a:r>
              <a:rPr lang="en-US" sz="1400" dirty="0"/>
              <a:t> </a:t>
            </a:r>
            <a:r>
              <a:rPr lang="en-US" sz="1400" dirty="0" err="1"/>
              <a:t>oranı</a:t>
            </a:r>
            <a:r>
              <a:rPr lang="en-US" sz="1400" dirty="0"/>
              <a:t>(%)</a:t>
            </a:r>
          </a:p>
        </c:rich>
      </c:tx>
      <c:overlay val="0"/>
    </c:title>
    <c:autoTitleDeleted val="0"/>
    <c:plotArea>
      <c:layout/>
      <c:barChart>
        <c:barDir val="col"/>
        <c:grouping val="clustered"/>
        <c:varyColors val="0"/>
        <c:ser>
          <c:idx val="0"/>
          <c:order val="0"/>
          <c:tx>
            <c:strRef>
              <c:f>Sayfa2!$A$4:$F$4</c:f>
              <c:strCache>
                <c:ptCount val="1"/>
                <c:pt idx="0">
                  <c:v>Örgün eğitimde 20 gün ve üzeri devamsız öğrenci oranı(%)</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Sayfa2!$G$3:$H$3</c:f>
              <c:strCache>
                <c:ptCount val="2"/>
                <c:pt idx="0">
                  <c:v>2014 yılı</c:v>
                </c:pt>
                <c:pt idx="1">
                  <c:v>2019 yılı İçin Hedeflenen</c:v>
                </c:pt>
              </c:strCache>
            </c:strRef>
          </c:cat>
          <c:val>
            <c:numRef>
              <c:f>Sayfa2!$G$4:$H$4</c:f>
              <c:numCache>
                <c:formatCode>General</c:formatCode>
                <c:ptCount val="2"/>
                <c:pt idx="0">
                  <c:v>34.799999999999997</c:v>
                </c:pt>
                <c:pt idx="1">
                  <c:v>20</c:v>
                </c:pt>
              </c:numCache>
            </c:numRef>
          </c:val>
        </c:ser>
        <c:dLbls>
          <c:showLegendKey val="0"/>
          <c:showVal val="0"/>
          <c:showCatName val="0"/>
          <c:showSerName val="0"/>
          <c:showPercent val="0"/>
          <c:showBubbleSize val="0"/>
        </c:dLbls>
        <c:gapWidth val="150"/>
        <c:axId val="258440256"/>
        <c:axId val="258441432"/>
      </c:barChart>
      <c:catAx>
        <c:axId val="258440256"/>
        <c:scaling>
          <c:orientation val="minMax"/>
        </c:scaling>
        <c:delete val="0"/>
        <c:axPos val="b"/>
        <c:numFmt formatCode="General" sourceLinked="0"/>
        <c:majorTickMark val="out"/>
        <c:minorTickMark val="none"/>
        <c:tickLblPos val="nextTo"/>
        <c:crossAx val="258441432"/>
        <c:crosses val="autoZero"/>
        <c:auto val="1"/>
        <c:lblAlgn val="ctr"/>
        <c:lblOffset val="100"/>
        <c:noMultiLvlLbl val="0"/>
      </c:catAx>
      <c:valAx>
        <c:axId val="258441432"/>
        <c:scaling>
          <c:orientation val="minMax"/>
        </c:scaling>
        <c:delete val="0"/>
        <c:axPos val="l"/>
        <c:majorGridlines/>
        <c:numFmt formatCode="General" sourceLinked="1"/>
        <c:majorTickMark val="out"/>
        <c:minorTickMark val="none"/>
        <c:tickLblPos val="nextTo"/>
        <c:crossAx val="258440256"/>
        <c:crosses val="autoZero"/>
        <c:crossBetween val="between"/>
      </c:valAx>
    </c:plotArea>
    <c:legend>
      <c:legendPos val="r"/>
      <c:overlay val="0"/>
    </c:legend>
    <c:plotVisOnly val="1"/>
    <c:dispBlanksAs val="gap"/>
    <c:showDLblsOverMax val="0"/>
  </c:chart>
  <c:externalData r:id="rId2">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A9238-E532-4552-BE8D-557AB212F70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E1AD44D9-DA00-4800-B4D6-84134A1FAE48}">
      <dgm:prSet phldrT="[Metin]" custT="1"/>
      <dgm:spPr/>
      <dgm:t>
        <a:bodyPr/>
        <a:lstStyle/>
        <a:p>
          <a:r>
            <a:rPr lang="tr-TR" sz="1800" dirty="0" smtClean="0"/>
            <a:t>Öğrenci odaklı sınavlar-Merkezi (</a:t>
          </a:r>
          <a:r>
            <a:rPr lang="tr-TR" sz="1800" dirty="0" smtClean="0">
              <a:latin typeface="Calibri" panose="020F0502020204030204" pitchFamily="34" charset="0"/>
            </a:rPr>
            <a:t>TEOG,YGS,LYS)</a:t>
          </a:r>
          <a:endParaRPr lang="tr-TR" sz="1800" dirty="0"/>
        </a:p>
      </dgm:t>
    </dgm:pt>
    <dgm:pt modelId="{4470AC1D-D818-4080-A5BC-1CB1A08815C4}" type="parTrans" cxnId="{03915233-A92D-4DB2-85AF-0D22A9AE7AE8}">
      <dgm:prSet/>
      <dgm:spPr/>
      <dgm:t>
        <a:bodyPr/>
        <a:lstStyle/>
        <a:p>
          <a:endParaRPr lang="tr-TR"/>
        </a:p>
      </dgm:t>
    </dgm:pt>
    <dgm:pt modelId="{26E433AA-6AD1-4415-9D05-27B75EBB4C5B}" type="sibTrans" cxnId="{03915233-A92D-4DB2-85AF-0D22A9AE7AE8}">
      <dgm:prSet/>
      <dgm:spPr/>
      <dgm:t>
        <a:bodyPr/>
        <a:lstStyle/>
        <a:p>
          <a:endParaRPr lang="tr-TR"/>
        </a:p>
      </dgm:t>
    </dgm:pt>
    <dgm:pt modelId="{77FDD480-4EBC-45F1-B998-D41E5FBF846A}">
      <dgm:prSet phldrT="[Metin]" custT="1"/>
      <dgm:spPr/>
      <dgm:t>
        <a:bodyPr/>
        <a:lstStyle/>
        <a:p>
          <a:r>
            <a:rPr lang="tr-TR" sz="1600" dirty="0" smtClean="0"/>
            <a:t>Sistem odaklı </a:t>
          </a:r>
          <a:r>
            <a:rPr lang="tr-TR" sz="1600" dirty="0" smtClean="0">
              <a:latin typeface="Calibri" panose="020F0502020204030204" pitchFamily="34" charset="0"/>
            </a:rPr>
            <a:t>sınavlar-Merkezi(</a:t>
          </a:r>
          <a:r>
            <a:rPr lang="tr-TR" sz="1600" dirty="0" smtClean="0">
              <a:solidFill>
                <a:schemeClr val="tx1"/>
              </a:solidFill>
              <a:latin typeface="Calibri" panose="020F0502020204030204" pitchFamily="34" charset="0"/>
            </a:rPr>
            <a:t>Ulusal</a:t>
          </a:r>
          <a:r>
            <a:rPr lang="tr-TR" sz="1600" dirty="0" smtClean="0">
              <a:latin typeface="Calibri" panose="020F0502020204030204" pitchFamily="34" charset="0"/>
            </a:rPr>
            <a:t>-ÖBBS, ABİDE, Uluslararası-PISA,TIMSS)</a:t>
          </a:r>
          <a:endParaRPr lang="tr-TR" sz="1600" dirty="0">
            <a:latin typeface="Calibri" panose="020F0502020204030204" pitchFamily="34" charset="0"/>
          </a:endParaRPr>
        </a:p>
      </dgm:t>
    </dgm:pt>
    <dgm:pt modelId="{89AA8A89-1760-41F8-A5C8-3FCA73DF9552}" type="parTrans" cxnId="{79BF7F19-567F-497E-95E2-2B0A2303EEB5}">
      <dgm:prSet/>
      <dgm:spPr/>
      <dgm:t>
        <a:bodyPr/>
        <a:lstStyle/>
        <a:p>
          <a:endParaRPr lang="tr-TR"/>
        </a:p>
      </dgm:t>
    </dgm:pt>
    <dgm:pt modelId="{E4A91CD3-23B2-45E0-B7EF-CCCC33858FE7}" type="sibTrans" cxnId="{79BF7F19-567F-497E-95E2-2B0A2303EEB5}">
      <dgm:prSet/>
      <dgm:spPr/>
      <dgm:t>
        <a:bodyPr/>
        <a:lstStyle/>
        <a:p>
          <a:endParaRPr lang="tr-TR"/>
        </a:p>
      </dgm:t>
    </dgm:pt>
    <dgm:pt modelId="{5BF58831-800B-48C0-9025-64F5E37314AB}">
      <dgm:prSet phldrT="[Metin]" custT="1"/>
      <dgm:spPr/>
      <dgm:t>
        <a:bodyPr/>
        <a:lstStyle/>
        <a:p>
          <a:r>
            <a:rPr lang="tr-TR" sz="1600" dirty="0" smtClean="0"/>
            <a:t>Sınıf içi Sınavlar- Sınıftan sınıfa değişir (Ünite, dönem sonu)</a:t>
          </a:r>
          <a:endParaRPr lang="tr-TR" sz="1600" dirty="0"/>
        </a:p>
      </dgm:t>
    </dgm:pt>
    <dgm:pt modelId="{205237AB-EF02-414D-B181-F7496175F71E}" type="parTrans" cxnId="{9BF40008-0A46-40B1-952E-58D9E98B2125}">
      <dgm:prSet/>
      <dgm:spPr/>
      <dgm:t>
        <a:bodyPr/>
        <a:lstStyle/>
        <a:p>
          <a:endParaRPr lang="tr-TR"/>
        </a:p>
      </dgm:t>
    </dgm:pt>
    <dgm:pt modelId="{9F15319E-C5F0-4F03-A21F-B16EB14D7010}" type="sibTrans" cxnId="{9BF40008-0A46-40B1-952E-58D9E98B2125}">
      <dgm:prSet/>
      <dgm:spPr/>
      <dgm:t>
        <a:bodyPr/>
        <a:lstStyle/>
        <a:p>
          <a:endParaRPr lang="tr-TR"/>
        </a:p>
      </dgm:t>
    </dgm:pt>
    <dgm:pt modelId="{EDD95492-CB91-4B3D-8F0A-5ED791E87678}" type="pres">
      <dgm:prSet presAssocID="{8ABA9238-E532-4552-BE8D-557AB212F701}" presName="compositeShape" presStyleCnt="0">
        <dgm:presLayoutVars>
          <dgm:chMax val="7"/>
          <dgm:dir/>
          <dgm:resizeHandles val="exact"/>
        </dgm:presLayoutVars>
      </dgm:prSet>
      <dgm:spPr/>
      <dgm:t>
        <a:bodyPr/>
        <a:lstStyle/>
        <a:p>
          <a:endParaRPr lang="tr-TR"/>
        </a:p>
      </dgm:t>
    </dgm:pt>
    <dgm:pt modelId="{5F4FD860-8933-481D-8A86-EA16A3184E92}" type="pres">
      <dgm:prSet presAssocID="{E1AD44D9-DA00-4800-B4D6-84134A1FAE48}" presName="circ1" presStyleLbl="vennNode1" presStyleIdx="0" presStyleCnt="3"/>
      <dgm:spPr/>
      <dgm:t>
        <a:bodyPr/>
        <a:lstStyle/>
        <a:p>
          <a:endParaRPr lang="tr-TR"/>
        </a:p>
      </dgm:t>
    </dgm:pt>
    <dgm:pt modelId="{F3D78144-744B-413B-9158-D0D2891CB93C}" type="pres">
      <dgm:prSet presAssocID="{E1AD44D9-DA00-4800-B4D6-84134A1FAE48}" presName="circ1Tx" presStyleLbl="revTx" presStyleIdx="0" presStyleCnt="0">
        <dgm:presLayoutVars>
          <dgm:chMax val="0"/>
          <dgm:chPref val="0"/>
          <dgm:bulletEnabled val="1"/>
        </dgm:presLayoutVars>
      </dgm:prSet>
      <dgm:spPr/>
      <dgm:t>
        <a:bodyPr/>
        <a:lstStyle/>
        <a:p>
          <a:endParaRPr lang="tr-TR"/>
        </a:p>
      </dgm:t>
    </dgm:pt>
    <dgm:pt modelId="{1E977C46-A462-42A2-A02F-15C49E471632}" type="pres">
      <dgm:prSet presAssocID="{77FDD480-4EBC-45F1-B998-D41E5FBF846A}" presName="circ2" presStyleLbl="vennNode1" presStyleIdx="1" presStyleCnt="3" custScaleX="99750"/>
      <dgm:spPr/>
      <dgm:t>
        <a:bodyPr/>
        <a:lstStyle/>
        <a:p>
          <a:endParaRPr lang="tr-TR"/>
        </a:p>
      </dgm:t>
    </dgm:pt>
    <dgm:pt modelId="{7DC94A6A-131B-4C34-BD22-B9B4EB516D14}" type="pres">
      <dgm:prSet presAssocID="{77FDD480-4EBC-45F1-B998-D41E5FBF846A}" presName="circ2Tx" presStyleLbl="revTx" presStyleIdx="0" presStyleCnt="0">
        <dgm:presLayoutVars>
          <dgm:chMax val="0"/>
          <dgm:chPref val="0"/>
          <dgm:bulletEnabled val="1"/>
        </dgm:presLayoutVars>
      </dgm:prSet>
      <dgm:spPr/>
      <dgm:t>
        <a:bodyPr/>
        <a:lstStyle/>
        <a:p>
          <a:endParaRPr lang="tr-TR"/>
        </a:p>
      </dgm:t>
    </dgm:pt>
    <dgm:pt modelId="{C5C0090F-AAB0-4693-BC17-1E5DB87BBDD4}" type="pres">
      <dgm:prSet presAssocID="{5BF58831-800B-48C0-9025-64F5E37314AB}" presName="circ3" presStyleLbl="vennNode1" presStyleIdx="2" presStyleCnt="3"/>
      <dgm:spPr/>
      <dgm:t>
        <a:bodyPr/>
        <a:lstStyle/>
        <a:p>
          <a:endParaRPr lang="tr-TR"/>
        </a:p>
      </dgm:t>
    </dgm:pt>
    <dgm:pt modelId="{87F6CC83-208D-477A-9F42-9EC2D8A134EE}" type="pres">
      <dgm:prSet presAssocID="{5BF58831-800B-48C0-9025-64F5E37314AB}" presName="circ3Tx" presStyleLbl="revTx" presStyleIdx="0" presStyleCnt="0">
        <dgm:presLayoutVars>
          <dgm:chMax val="0"/>
          <dgm:chPref val="0"/>
          <dgm:bulletEnabled val="1"/>
        </dgm:presLayoutVars>
      </dgm:prSet>
      <dgm:spPr/>
      <dgm:t>
        <a:bodyPr/>
        <a:lstStyle/>
        <a:p>
          <a:endParaRPr lang="tr-TR"/>
        </a:p>
      </dgm:t>
    </dgm:pt>
  </dgm:ptLst>
  <dgm:cxnLst>
    <dgm:cxn modelId="{79BF7F19-567F-497E-95E2-2B0A2303EEB5}" srcId="{8ABA9238-E532-4552-BE8D-557AB212F701}" destId="{77FDD480-4EBC-45F1-B998-D41E5FBF846A}" srcOrd="1" destOrd="0" parTransId="{89AA8A89-1760-41F8-A5C8-3FCA73DF9552}" sibTransId="{E4A91CD3-23B2-45E0-B7EF-CCCC33858FE7}"/>
    <dgm:cxn modelId="{D3B60805-363B-482B-BFE0-C99F251B87FB}" type="presOf" srcId="{8ABA9238-E532-4552-BE8D-557AB212F701}" destId="{EDD95492-CB91-4B3D-8F0A-5ED791E87678}" srcOrd="0" destOrd="0" presId="urn:microsoft.com/office/officeart/2005/8/layout/venn1"/>
    <dgm:cxn modelId="{340F091F-4872-43EB-9D77-CFD45620179D}" type="presOf" srcId="{5BF58831-800B-48C0-9025-64F5E37314AB}" destId="{C5C0090F-AAB0-4693-BC17-1E5DB87BBDD4}" srcOrd="0" destOrd="0" presId="urn:microsoft.com/office/officeart/2005/8/layout/venn1"/>
    <dgm:cxn modelId="{E9D1AAC5-72AA-4B19-8BB0-49F52F97FC55}" type="presOf" srcId="{E1AD44D9-DA00-4800-B4D6-84134A1FAE48}" destId="{F3D78144-744B-413B-9158-D0D2891CB93C}" srcOrd="1" destOrd="0" presId="urn:microsoft.com/office/officeart/2005/8/layout/venn1"/>
    <dgm:cxn modelId="{9BF40008-0A46-40B1-952E-58D9E98B2125}" srcId="{8ABA9238-E532-4552-BE8D-557AB212F701}" destId="{5BF58831-800B-48C0-9025-64F5E37314AB}" srcOrd="2" destOrd="0" parTransId="{205237AB-EF02-414D-B181-F7496175F71E}" sibTransId="{9F15319E-C5F0-4F03-A21F-B16EB14D7010}"/>
    <dgm:cxn modelId="{03915233-A92D-4DB2-85AF-0D22A9AE7AE8}" srcId="{8ABA9238-E532-4552-BE8D-557AB212F701}" destId="{E1AD44D9-DA00-4800-B4D6-84134A1FAE48}" srcOrd="0" destOrd="0" parTransId="{4470AC1D-D818-4080-A5BC-1CB1A08815C4}" sibTransId="{26E433AA-6AD1-4415-9D05-27B75EBB4C5B}"/>
    <dgm:cxn modelId="{42DFE7C7-7F6B-46DE-ACE5-8C02BE79D6A6}" type="presOf" srcId="{E1AD44D9-DA00-4800-B4D6-84134A1FAE48}" destId="{5F4FD860-8933-481D-8A86-EA16A3184E92}" srcOrd="0" destOrd="0" presId="urn:microsoft.com/office/officeart/2005/8/layout/venn1"/>
    <dgm:cxn modelId="{3C1C3D70-AB44-400E-8E96-6831ADEFDB6E}" type="presOf" srcId="{77FDD480-4EBC-45F1-B998-D41E5FBF846A}" destId="{7DC94A6A-131B-4C34-BD22-B9B4EB516D14}" srcOrd="1" destOrd="0" presId="urn:microsoft.com/office/officeart/2005/8/layout/venn1"/>
    <dgm:cxn modelId="{075DECA3-09A0-458B-A0A1-68197B9666E2}" type="presOf" srcId="{5BF58831-800B-48C0-9025-64F5E37314AB}" destId="{87F6CC83-208D-477A-9F42-9EC2D8A134EE}" srcOrd="1" destOrd="0" presId="urn:microsoft.com/office/officeart/2005/8/layout/venn1"/>
    <dgm:cxn modelId="{AEE395E6-1F87-4D54-869A-BF4F1ECFBFF8}" type="presOf" srcId="{77FDD480-4EBC-45F1-B998-D41E5FBF846A}" destId="{1E977C46-A462-42A2-A02F-15C49E471632}" srcOrd="0" destOrd="0" presId="urn:microsoft.com/office/officeart/2005/8/layout/venn1"/>
    <dgm:cxn modelId="{82605FB4-8597-4A1D-AB4A-8D00CE28A116}" type="presParOf" srcId="{EDD95492-CB91-4B3D-8F0A-5ED791E87678}" destId="{5F4FD860-8933-481D-8A86-EA16A3184E92}" srcOrd="0" destOrd="0" presId="urn:microsoft.com/office/officeart/2005/8/layout/venn1"/>
    <dgm:cxn modelId="{6D59DB1B-EE21-4EEC-98C8-8C8E4E1FAC77}" type="presParOf" srcId="{EDD95492-CB91-4B3D-8F0A-5ED791E87678}" destId="{F3D78144-744B-413B-9158-D0D2891CB93C}" srcOrd="1" destOrd="0" presId="urn:microsoft.com/office/officeart/2005/8/layout/venn1"/>
    <dgm:cxn modelId="{3A3D05B9-E422-46A0-80A6-400A93AF810C}" type="presParOf" srcId="{EDD95492-CB91-4B3D-8F0A-5ED791E87678}" destId="{1E977C46-A462-42A2-A02F-15C49E471632}" srcOrd="2" destOrd="0" presId="urn:microsoft.com/office/officeart/2005/8/layout/venn1"/>
    <dgm:cxn modelId="{652393A8-254C-4FCA-BCE8-B122A74F9B6F}" type="presParOf" srcId="{EDD95492-CB91-4B3D-8F0A-5ED791E87678}" destId="{7DC94A6A-131B-4C34-BD22-B9B4EB516D14}" srcOrd="3" destOrd="0" presId="urn:microsoft.com/office/officeart/2005/8/layout/venn1"/>
    <dgm:cxn modelId="{C38F6529-E274-4C37-9292-527282033430}" type="presParOf" srcId="{EDD95492-CB91-4B3D-8F0A-5ED791E87678}" destId="{C5C0090F-AAB0-4693-BC17-1E5DB87BBDD4}" srcOrd="4" destOrd="0" presId="urn:microsoft.com/office/officeart/2005/8/layout/venn1"/>
    <dgm:cxn modelId="{1B0F158D-3B01-488B-BF7C-F4FC1F76655A}" type="presParOf" srcId="{EDD95492-CB91-4B3D-8F0A-5ED791E87678}" destId="{87F6CC83-208D-477A-9F42-9EC2D8A134E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BABB8-3CE2-4961-AB2A-97F4A2E6714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736EC9A8-562F-4AC1-AF73-38FFFC0D1159}">
      <dgm:prSet phldrT="[Metin]"/>
      <dgm:spPr/>
      <dgm:t>
        <a:bodyPr/>
        <a:lstStyle/>
        <a:p>
          <a:r>
            <a:rPr lang="tr-TR" dirty="0" smtClean="0"/>
            <a:t>Ulusal-(Merkezi)</a:t>
          </a:r>
          <a:endParaRPr lang="tr-TR" dirty="0"/>
        </a:p>
      </dgm:t>
    </dgm:pt>
    <dgm:pt modelId="{76B30778-DD1A-4F9A-97F0-D67EC35573FE}" type="parTrans" cxnId="{EFCE8A31-6032-46A8-B8C9-9E3AF946F73C}">
      <dgm:prSet/>
      <dgm:spPr/>
      <dgm:t>
        <a:bodyPr/>
        <a:lstStyle/>
        <a:p>
          <a:endParaRPr lang="tr-TR"/>
        </a:p>
      </dgm:t>
    </dgm:pt>
    <dgm:pt modelId="{7C45D4BA-D4C5-4BC8-8AC4-987B42C2055A}" type="sibTrans" cxnId="{EFCE8A31-6032-46A8-B8C9-9E3AF946F73C}">
      <dgm:prSet/>
      <dgm:spPr/>
      <dgm:t>
        <a:bodyPr/>
        <a:lstStyle/>
        <a:p>
          <a:endParaRPr lang="tr-TR"/>
        </a:p>
      </dgm:t>
    </dgm:pt>
    <dgm:pt modelId="{A16E322B-625E-45DD-903F-3FBD054B3FF3}">
      <dgm:prSet phldrT="[Metin]"/>
      <dgm:spPr/>
      <dgm:t>
        <a:bodyPr/>
        <a:lstStyle/>
        <a:p>
          <a:r>
            <a:rPr lang="tr-TR" dirty="0" smtClean="0"/>
            <a:t>ÖBBS</a:t>
          </a:r>
          <a:endParaRPr lang="tr-TR" dirty="0"/>
        </a:p>
      </dgm:t>
    </dgm:pt>
    <dgm:pt modelId="{F4F6C0BA-25F6-493B-A330-5224FEF2509A}" type="parTrans" cxnId="{ED9659E6-FE6B-4C7C-B1E0-5E942058E12E}">
      <dgm:prSet/>
      <dgm:spPr/>
      <dgm:t>
        <a:bodyPr/>
        <a:lstStyle/>
        <a:p>
          <a:endParaRPr lang="tr-TR"/>
        </a:p>
      </dgm:t>
    </dgm:pt>
    <dgm:pt modelId="{D5F4BFFF-F4D1-47CA-AF0C-0293190C7FEB}" type="sibTrans" cxnId="{ED9659E6-FE6B-4C7C-B1E0-5E942058E12E}">
      <dgm:prSet/>
      <dgm:spPr/>
      <dgm:t>
        <a:bodyPr/>
        <a:lstStyle/>
        <a:p>
          <a:endParaRPr lang="tr-TR"/>
        </a:p>
      </dgm:t>
    </dgm:pt>
    <dgm:pt modelId="{CF3FA0E0-08B1-465E-834A-EFF569FD1D29}">
      <dgm:prSet phldrT="[Metin]"/>
      <dgm:spPr/>
      <dgm:t>
        <a:bodyPr/>
        <a:lstStyle/>
        <a:p>
          <a:r>
            <a:rPr lang="tr-TR" dirty="0" smtClean="0"/>
            <a:t>ABİDE</a:t>
          </a:r>
          <a:endParaRPr lang="tr-TR" dirty="0"/>
        </a:p>
      </dgm:t>
    </dgm:pt>
    <dgm:pt modelId="{5D959C57-D3F1-49A4-AA30-8371334CF84A}" type="parTrans" cxnId="{39C6ECDF-0087-4C19-B329-C84263E4CFA1}">
      <dgm:prSet/>
      <dgm:spPr/>
      <dgm:t>
        <a:bodyPr/>
        <a:lstStyle/>
        <a:p>
          <a:endParaRPr lang="tr-TR"/>
        </a:p>
      </dgm:t>
    </dgm:pt>
    <dgm:pt modelId="{B43AAFF1-75ED-4EBF-B977-26293A7BCF80}" type="sibTrans" cxnId="{39C6ECDF-0087-4C19-B329-C84263E4CFA1}">
      <dgm:prSet/>
      <dgm:spPr/>
      <dgm:t>
        <a:bodyPr/>
        <a:lstStyle/>
        <a:p>
          <a:endParaRPr lang="tr-TR"/>
        </a:p>
      </dgm:t>
    </dgm:pt>
    <dgm:pt modelId="{88A20E1F-F550-4F27-B0C6-439D16B9DFF1}">
      <dgm:prSet phldrT="[Metin]"/>
      <dgm:spPr/>
      <dgm:t>
        <a:bodyPr/>
        <a:lstStyle/>
        <a:p>
          <a:r>
            <a:rPr lang="tr-TR" dirty="0" smtClean="0"/>
            <a:t>Uluslararası-Karşılaştırmalı Sınavlar- (Merkezi)</a:t>
          </a:r>
          <a:endParaRPr lang="tr-TR" dirty="0"/>
        </a:p>
      </dgm:t>
    </dgm:pt>
    <dgm:pt modelId="{8AB7E520-1AD8-4B23-BD42-6725CF359907}" type="parTrans" cxnId="{8736FEEB-96F3-460C-BD2C-F4FD412A3266}">
      <dgm:prSet/>
      <dgm:spPr/>
      <dgm:t>
        <a:bodyPr/>
        <a:lstStyle/>
        <a:p>
          <a:endParaRPr lang="tr-TR"/>
        </a:p>
      </dgm:t>
    </dgm:pt>
    <dgm:pt modelId="{AEA43A00-AEA0-4C23-AB49-C36C3C778D06}" type="sibTrans" cxnId="{8736FEEB-96F3-460C-BD2C-F4FD412A3266}">
      <dgm:prSet/>
      <dgm:spPr/>
      <dgm:t>
        <a:bodyPr/>
        <a:lstStyle/>
        <a:p>
          <a:endParaRPr lang="tr-TR"/>
        </a:p>
      </dgm:t>
    </dgm:pt>
    <dgm:pt modelId="{5C53998A-435A-4759-B45F-AAD737EF16AC}">
      <dgm:prSet phldrT="[Metin]"/>
      <dgm:spPr/>
      <dgm:t>
        <a:bodyPr/>
        <a:lstStyle/>
        <a:p>
          <a:r>
            <a:rPr lang="tr-TR" dirty="0" smtClean="0"/>
            <a:t>PISA</a:t>
          </a:r>
          <a:endParaRPr lang="tr-TR" dirty="0"/>
        </a:p>
      </dgm:t>
    </dgm:pt>
    <dgm:pt modelId="{00D3951D-E80F-49EF-8B3E-69D2BB39D192}" type="parTrans" cxnId="{3C9A3DB5-7573-472B-8959-58149009BACA}">
      <dgm:prSet/>
      <dgm:spPr/>
      <dgm:t>
        <a:bodyPr/>
        <a:lstStyle/>
        <a:p>
          <a:endParaRPr lang="tr-TR"/>
        </a:p>
      </dgm:t>
    </dgm:pt>
    <dgm:pt modelId="{1071056B-8AC5-4B48-82C8-BC04A8AA678B}" type="sibTrans" cxnId="{3C9A3DB5-7573-472B-8959-58149009BACA}">
      <dgm:prSet/>
      <dgm:spPr/>
      <dgm:t>
        <a:bodyPr/>
        <a:lstStyle/>
        <a:p>
          <a:endParaRPr lang="tr-TR"/>
        </a:p>
      </dgm:t>
    </dgm:pt>
    <dgm:pt modelId="{0FD3288C-ED9C-4DDF-9F20-93D715612D77}">
      <dgm:prSet phldrT="[Metin]"/>
      <dgm:spPr/>
      <dgm:t>
        <a:bodyPr/>
        <a:lstStyle/>
        <a:p>
          <a:r>
            <a:rPr lang="tr-TR" dirty="0" smtClean="0"/>
            <a:t>TIMSS</a:t>
          </a:r>
          <a:endParaRPr lang="tr-TR" dirty="0"/>
        </a:p>
      </dgm:t>
    </dgm:pt>
    <dgm:pt modelId="{B83D7BCD-A689-4ECF-8289-1844837CFD22}" type="parTrans" cxnId="{6858654B-30BF-483A-BFDF-A5DD5699C63F}">
      <dgm:prSet/>
      <dgm:spPr/>
      <dgm:t>
        <a:bodyPr/>
        <a:lstStyle/>
        <a:p>
          <a:endParaRPr lang="tr-TR"/>
        </a:p>
      </dgm:t>
    </dgm:pt>
    <dgm:pt modelId="{A0D031CF-06BA-4A52-9D07-7C3A85904DA1}" type="sibTrans" cxnId="{6858654B-30BF-483A-BFDF-A5DD5699C63F}">
      <dgm:prSet/>
      <dgm:spPr/>
      <dgm:t>
        <a:bodyPr/>
        <a:lstStyle/>
        <a:p>
          <a:endParaRPr lang="tr-TR"/>
        </a:p>
      </dgm:t>
    </dgm:pt>
    <dgm:pt modelId="{101E82CF-99A5-4439-AC77-B0713A37C66F}" type="pres">
      <dgm:prSet presAssocID="{6D2BABB8-3CE2-4961-AB2A-97F4A2E6714D}" presName="list" presStyleCnt="0">
        <dgm:presLayoutVars>
          <dgm:dir/>
          <dgm:animLvl val="lvl"/>
        </dgm:presLayoutVars>
      </dgm:prSet>
      <dgm:spPr/>
      <dgm:t>
        <a:bodyPr/>
        <a:lstStyle/>
        <a:p>
          <a:endParaRPr lang="tr-TR"/>
        </a:p>
      </dgm:t>
    </dgm:pt>
    <dgm:pt modelId="{0F75BA20-6BF5-41E6-AF8B-1435BEA754B1}" type="pres">
      <dgm:prSet presAssocID="{736EC9A8-562F-4AC1-AF73-38FFFC0D1159}" presName="posSpace" presStyleCnt="0"/>
      <dgm:spPr/>
    </dgm:pt>
    <dgm:pt modelId="{F6372EBC-92E0-47FA-A7F1-D24066AC0490}" type="pres">
      <dgm:prSet presAssocID="{736EC9A8-562F-4AC1-AF73-38FFFC0D1159}" presName="vertFlow" presStyleCnt="0"/>
      <dgm:spPr/>
    </dgm:pt>
    <dgm:pt modelId="{C8055C05-9C4F-4BEA-929A-5390246DEEFC}" type="pres">
      <dgm:prSet presAssocID="{736EC9A8-562F-4AC1-AF73-38FFFC0D1159}" presName="topSpace" presStyleCnt="0"/>
      <dgm:spPr/>
    </dgm:pt>
    <dgm:pt modelId="{B43F28F0-B583-43DE-8DF3-AA68EF144294}" type="pres">
      <dgm:prSet presAssocID="{736EC9A8-562F-4AC1-AF73-38FFFC0D1159}" presName="firstComp" presStyleCnt="0"/>
      <dgm:spPr/>
    </dgm:pt>
    <dgm:pt modelId="{F0262020-70D5-4BAD-B765-D319A98CF8EC}" type="pres">
      <dgm:prSet presAssocID="{736EC9A8-562F-4AC1-AF73-38FFFC0D1159}" presName="firstChild" presStyleLbl="bgAccFollowNode1" presStyleIdx="0" presStyleCnt="4"/>
      <dgm:spPr/>
      <dgm:t>
        <a:bodyPr/>
        <a:lstStyle/>
        <a:p>
          <a:endParaRPr lang="tr-TR"/>
        </a:p>
      </dgm:t>
    </dgm:pt>
    <dgm:pt modelId="{0E58A70C-2B4E-4F63-B86B-1E5268502CB7}" type="pres">
      <dgm:prSet presAssocID="{736EC9A8-562F-4AC1-AF73-38FFFC0D1159}" presName="firstChildTx" presStyleLbl="bgAccFollowNode1" presStyleIdx="0" presStyleCnt="4">
        <dgm:presLayoutVars>
          <dgm:bulletEnabled val="1"/>
        </dgm:presLayoutVars>
      </dgm:prSet>
      <dgm:spPr/>
      <dgm:t>
        <a:bodyPr/>
        <a:lstStyle/>
        <a:p>
          <a:endParaRPr lang="tr-TR"/>
        </a:p>
      </dgm:t>
    </dgm:pt>
    <dgm:pt modelId="{023C63A1-D43A-48BB-A535-DEA0A45DD2EC}" type="pres">
      <dgm:prSet presAssocID="{CF3FA0E0-08B1-465E-834A-EFF569FD1D29}" presName="comp" presStyleCnt="0"/>
      <dgm:spPr/>
    </dgm:pt>
    <dgm:pt modelId="{5F60F79D-33BE-4AB0-B786-A1817761FEEA}" type="pres">
      <dgm:prSet presAssocID="{CF3FA0E0-08B1-465E-834A-EFF569FD1D29}" presName="child" presStyleLbl="bgAccFollowNode1" presStyleIdx="1" presStyleCnt="4"/>
      <dgm:spPr/>
      <dgm:t>
        <a:bodyPr/>
        <a:lstStyle/>
        <a:p>
          <a:endParaRPr lang="tr-TR"/>
        </a:p>
      </dgm:t>
    </dgm:pt>
    <dgm:pt modelId="{20CF46D2-87B9-4C55-AF41-0C8CBDA1AC14}" type="pres">
      <dgm:prSet presAssocID="{CF3FA0E0-08B1-465E-834A-EFF569FD1D29}" presName="childTx" presStyleLbl="bgAccFollowNode1" presStyleIdx="1" presStyleCnt="4">
        <dgm:presLayoutVars>
          <dgm:bulletEnabled val="1"/>
        </dgm:presLayoutVars>
      </dgm:prSet>
      <dgm:spPr/>
      <dgm:t>
        <a:bodyPr/>
        <a:lstStyle/>
        <a:p>
          <a:endParaRPr lang="tr-TR"/>
        </a:p>
      </dgm:t>
    </dgm:pt>
    <dgm:pt modelId="{A7A10FA2-9700-41F4-B7E3-6E582C92BD1A}" type="pres">
      <dgm:prSet presAssocID="{736EC9A8-562F-4AC1-AF73-38FFFC0D1159}" presName="negSpace" presStyleCnt="0"/>
      <dgm:spPr/>
    </dgm:pt>
    <dgm:pt modelId="{C20897E5-1C74-4931-8CB9-50252AE457A3}" type="pres">
      <dgm:prSet presAssocID="{736EC9A8-562F-4AC1-AF73-38FFFC0D1159}" presName="circle" presStyleLbl="node1" presStyleIdx="0" presStyleCnt="2"/>
      <dgm:spPr/>
      <dgm:t>
        <a:bodyPr/>
        <a:lstStyle/>
        <a:p>
          <a:endParaRPr lang="tr-TR"/>
        </a:p>
      </dgm:t>
    </dgm:pt>
    <dgm:pt modelId="{3F91B9E1-F297-4314-BB44-2FC3946AA9FC}" type="pres">
      <dgm:prSet presAssocID="{7C45D4BA-D4C5-4BC8-8AC4-987B42C2055A}" presName="transSpace" presStyleCnt="0"/>
      <dgm:spPr/>
    </dgm:pt>
    <dgm:pt modelId="{F08F0048-50AB-41D7-9F55-47C794C94A91}" type="pres">
      <dgm:prSet presAssocID="{88A20E1F-F550-4F27-B0C6-439D16B9DFF1}" presName="posSpace" presStyleCnt="0"/>
      <dgm:spPr/>
    </dgm:pt>
    <dgm:pt modelId="{9BBB5342-C485-4489-AAB9-E57D9E19F90C}" type="pres">
      <dgm:prSet presAssocID="{88A20E1F-F550-4F27-B0C6-439D16B9DFF1}" presName="vertFlow" presStyleCnt="0"/>
      <dgm:spPr/>
    </dgm:pt>
    <dgm:pt modelId="{79EC533D-A388-40A8-82FF-C5C2A4EEF789}" type="pres">
      <dgm:prSet presAssocID="{88A20E1F-F550-4F27-B0C6-439D16B9DFF1}" presName="topSpace" presStyleCnt="0"/>
      <dgm:spPr/>
    </dgm:pt>
    <dgm:pt modelId="{73D6968C-7E6A-44E1-9890-BE242965AF6E}" type="pres">
      <dgm:prSet presAssocID="{88A20E1F-F550-4F27-B0C6-439D16B9DFF1}" presName="firstComp" presStyleCnt="0"/>
      <dgm:spPr/>
    </dgm:pt>
    <dgm:pt modelId="{3F809CF0-FFA3-4825-A4C8-DE00F8905CB6}" type="pres">
      <dgm:prSet presAssocID="{88A20E1F-F550-4F27-B0C6-439D16B9DFF1}" presName="firstChild" presStyleLbl="bgAccFollowNode1" presStyleIdx="2" presStyleCnt="4"/>
      <dgm:spPr/>
      <dgm:t>
        <a:bodyPr/>
        <a:lstStyle/>
        <a:p>
          <a:endParaRPr lang="tr-TR"/>
        </a:p>
      </dgm:t>
    </dgm:pt>
    <dgm:pt modelId="{120D807D-6075-4F79-8FB8-89EB95974F30}" type="pres">
      <dgm:prSet presAssocID="{88A20E1F-F550-4F27-B0C6-439D16B9DFF1}" presName="firstChildTx" presStyleLbl="bgAccFollowNode1" presStyleIdx="2" presStyleCnt="4">
        <dgm:presLayoutVars>
          <dgm:bulletEnabled val="1"/>
        </dgm:presLayoutVars>
      </dgm:prSet>
      <dgm:spPr/>
      <dgm:t>
        <a:bodyPr/>
        <a:lstStyle/>
        <a:p>
          <a:endParaRPr lang="tr-TR"/>
        </a:p>
      </dgm:t>
    </dgm:pt>
    <dgm:pt modelId="{06639DB1-0744-44B6-A025-C7D94ECC28ED}" type="pres">
      <dgm:prSet presAssocID="{0FD3288C-ED9C-4DDF-9F20-93D715612D77}" presName="comp" presStyleCnt="0"/>
      <dgm:spPr/>
    </dgm:pt>
    <dgm:pt modelId="{C370A550-426B-400F-AA73-79CB8CD00C5F}" type="pres">
      <dgm:prSet presAssocID="{0FD3288C-ED9C-4DDF-9F20-93D715612D77}" presName="child" presStyleLbl="bgAccFollowNode1" presStyleIdx="3" presStyleCnt="4"/>
      <dgm:spPr/>
      <dgm:t>
        <a:bodyPr/>
        <a:lstStyle/>
        <a:p>
          <a:endParaRPr lang="tr-TR"/>
        </a:p>
      </dgm:t>
    </dgm:pt>
    <dgm:pt modelId="{31C81EBD-4122-4A78-A0D7-487096EF51D7}" type="pres">
      <dgm:prSet presAssocID="{0FD3288C-ED9C-4DDF-9F20-93D715612D77}" presName="childTx" presStyleLbl="bgAccFollowNode1" presStyleIdx="3" presStyleCnt="4">
        <dgm:presLayoutVars>
          <dgm:bulletEnabled val="1"/>
        </dgm:presLayoutVars>
      </dgm:prSet>
      <dgm:spPr/>
      <dgm:t>
        <a:bodyPr/>
        <a:lstStyle/>
        <a:p>
          <a:endParaRPr lang="tr-TR"/>
        </a:p>
      </dgm:t>
    </dgm:pt>
    <dgm:pt modelId="{4EEA9A1E-CAEB-4789-9755-6A6D62DAAC9E}" type="pres">
      <dgm:prSet presAssocID="{88A20E1F-F550-4F27-B0C6-439D16B9DFF1}" presName="negSpace" presStyleCnt="0"/>
      <dgm:spPr/>
    </dgm:pt>
    <dgm:pt modelId="{9A6AC4DD-D02D-41A0-8A6D-A4C2D8685B5E}" type="pres">
      <dgm:prSet presAssocID="{88A20E1F-F550-4F27-B0C6-439D16B9DFF1}" presName="circle" presStyleLbl="node1" presStyleIdx="1" presStyleCnt="2"/>
      <dgm:spPr/>
      <dgm:t>
        <a:bodyPr/>
        <a:lstStyle/>
        <a:p>
          <a:endParaRPr lang="tr-TR"/>
        </a:p>
      </dgm:t>
    </dgm:pt>
  </dgm:ptLst>
  <dgm:cxnLst>
    <dgm:cxn modelId="{39C6ECDF-0087-4C19-B329-C84263E4CFA1}" srcId="{736EC9A8-562F-4AC1-AF73-38FFFC0D1159}" destId="{CF3FA0E0-08B1-465E-834A-EFF569FD1D29}" srcOrd="1" destOrd="0" parTransId="{5D959C57-D3F1-49A4-AA30-8371334CF84A}" sibTransId="{B43AAFF1-75ED-4EBF-B977-26293A7BCF80}"/>
    <dgm:cxn modelId="{ED9659E6-FE6B-4C7C-B1E0-5E942058E12E}" srcId="{736EC9A8-562F-4AC1-AF73-38FFFC0D1159}" destId="{A16E322B-625E-45DD-903F-3FBD054B3FF3}" srcOrd="0" destOrd="0" parTransId="{F4F6C0BA-25F6-493B-A330-5224FEF2509A}" sibTransId="{D5F4BFFF-F4D1-47CA-AF0C-0293190C7FEB}"/>
    <dgm:cxn modelId="{99663A4D-496B-4B8E-8D82-B0146B21BCF4}" type="presOf" srcId="{5C53998A-435A-4759-B45F-AAD737EF16AC}" destId="{120D807D-6075-4F79-8FB8-89EB95974F30}" srcOrd="1" destOrd="0" presId="urn:microsoft.com/office/officeart/2005/8/layout/hList9"/>
    <dgm:cxn modelId="{0B13B650-9333-4C07-B245-928F3CCBE3D9}" type="presOf" srcId="{0FD3288C-ED9C-4DDF-9F20-93D715612D77}" destId="{31C81EBD-4122-4A78-A0D7-487096EF51D7}" srcOrd="1" destOrd="0" presId="urn:microsoft.com/office/officeart/2005/8/layout/hList9"/>
    <dgm:cxn modelId="{EFCE8A31-6032-46A8-B8C9-9E3AF946F73C}" srcId="{6D2BABB8-3CE2-4961-AB2A-97F4A2E6714D}" destId="{736EC9A8-562F-4AC1-AF73-38FFFC0D1159}" srcOrd="0" destOrd="0" parTransId="{76B30778-DD1A-4F9A-97F0-D67EC35573FE}" sibTransId="{7C45D4BA-D4C5-4BC8-8AC4-987B42C2055A}"/>
    <dgm:cxn modelId="{128913D4-E847-41D3-ABF9-B0A2ACAB216A}" type="presOf" srcId="{88A20E1F-F550-4F27-B0C6-439D16B9DFF1}" destId="{9A6AC4DD-D02D-41A0-8A6D-A4C2D8685B5E}" srcOrd="0" destOrd="0" presId="urn:microsoft.com/office/officeart/2005/8/layout/hList9"/>
    <dgm:cxn modelId="{3C9A3DB5-7573-472B-8959-58149009BACA}" srcId="{88A20E1F-F550-4F27-B0C6-439D16B9DFF1}" destId="{5C53998A-435A-4759-B45F-AAD737EF16AC}" srcOrd="0" destOrd="0" parTransId="{00D3951D-E80F-49EF-8B3E-69D2BB39D192}" sibTransId="{1071056B-8AC5-4B48-82C8-BC04A8AA678B}"/>
    <dgm:cxn modelId="{8736FEEB-96F3-460C-BD2C-F4FD412A3266}" srcId="{6D2BABB8-3CE2-4961-AB2A-97F4A2E6714D}" destId="{88A20E1F-F550-4F27-B0C6-439D16B9DFF1}" srcOrd="1" destOrd="0" parTransId="{8AB7E520-1AD8-4B23-BD42-6725CF359907}" sibTransId="{AEA43A00-AEA0-4C23-AB49-C36C3C778D06}"/>
    <dgm:cxn modelId="{49C35EBD-374E-4556-A6B8-CF1CD931EECE}" type="presOf" srcId="{CF3FA0E0-08B1-465E-834A-EFF569FD1D29}" destId="{20CF46D2-87B9-4C55-AF41-0C8CBDA1AC14}" srcOrd="1" destOrd="0" presId="urn:microsoft.com/office/officeart/2005/8/layout/hList9"/>
    <dgm:cxn modelId="{2C53EB2A-5BCF-4A95-91CC-1C04AC96C6D6}" type="presOf" srcId="{CF3FA0E0-08B1-465E-834A-EFF569FD1D29}" destId="{5F60F79D-33BE-4AB0-B786-A1817761FEEA}" srcOrd="0" destOrd="0" presId="urn:microsoft.com/office/officeart/2005/8/layout/hList9"/>
    <dgm:cxn modelId="{4ACCC51D-C6E3-44A7-B97F-4B9968819B99}" type="presOf" srcId="{6D2BABB8-3CE2-4961-AB2A-97F4A2E6714D}" destId="{101E82CF-99A5-4439-AC77-B0713A37C66F}" srcOrd="0" destOrd="0" presId="urn:microsoft.com/office/officeart/2005/8/layout/hList9"/>
    <dgm:cxn modelId="{C92051A9-4B21-412D-8DB1-BE22ECFF0B16}" type="presOf" srcId="{736EC9A8-562F-4AC1-AF73-38FFFC0D1159}" destId="{C20897E5-1C74-4931-8CB9-50252AE457A3}" srcOrd="0" destOrd="0" presId="urn:microsoft.com/office/officeart/2005/8/layout/hList9"/>
    <dgm:cxn modelId="{4801DB8D-5708-45F9-8F6B-5EF069FBB8ED}" type="presOf" srcId="{5C53998A-435A-4759-B45F-AAD737EF16AC}" destId="{3F809CF0-FFA3-4825-A4C8-DE00F8905CB6}" srcOrd="0" destOrd="0" presId="urn:microsoft.com/office/officeart/2005/8/layout/hList9"/>
    <dgm:cxn modelId="{686EB28C-5F14-4111-8A20-7AAACE6CCBF0}" type="presOf" srcId="{A16E322B-625E-45DD-903F-3FBD054B3FF3}" destId="{0E58A70C-2B4E-4F63-B86B-1E5268502CB7}" srcOrd="1" destOrd="0" presId="urn:microsoft.com/office/officeart/2005/8/layout/hList9"/>
    <dgm:cxn modelId="{6858654B-30BF-483A-BFDF-A5DD5699C63F}" srcId="{88A20E1F-F550-4F27-B0C6-439D16B9DFF1}" destId="{0FD3288C-ED9C-4DDF-9F20-93D715612D77}" srcOrd="1" destOrd="0" parTransId="{B83D7BCD-A689-4ECF-8289-1844837CFD22}" sibTransId="{A0D031CF-06BA-4A52-9D07-7C3A85904DA1}"/>
    <dgm:cxn modelId="{6C30E0AA-115D-412A-8F3D-5E2E5CADE3C4}" type="presOf" srcId="{0FD3288C-ED9C-4DDF-9F20-93D715612D77}" destId="{C370A550-426B-400F-AA73-79CB8CD00C5F}" srcOrd="0" destOrd="0" presId="urn:microsoft.com/office/officeart/2005/8/layout/hList9"/>
    <dgm:cxn modelId="{0DDCE875-C99D-41B3-A67F-1A6FFE48E7B9}" type="presOf" srcId="{A16E322B-625E-45DD-903F-3FBD054B3FF3}" destId="{F0262020-70D5-4BAD-B765-D319A98CF8EC}" srcOrd="0" destOrd="0" presId="urn:microsoft.com/office/officeart/2005/8/layout/hList9"/>
    <dgm:cxn modelId="{9A0236D8-A72E-4C23-A1BC-36A1B57FFEC3}" type="presParOf" srcId="{101E82CF-99A5-4439-AC77-B0713A37C66F}" destId="{0F75BA20-6BF5-41E6-AF8B-1435BEA754B1}" srcOrd="0" destOrd="0" presId="urn:microsoft.com/office/officeart/2005/8/layout/hList9"/>
    <dgm:cxn modelId="{70BD320E-624D-4E6B-8960-68CA36F5F860}" type="presParOf" srcId="{101E82CF-99A5-4439-AC77-B0713A37C66F}" destId="{F6372EBC-92E0-47FA-A7F1-D24066AC0490}" srcOrd="1" destOrd="0" presId="urn:microsoft.com/office/officeart/2005/8/layout/hList9"/>
    <dgm:cxn modelId="{C812EC9F-1E07-4817-A9B7-16E42C366C2C}" type="presParOf" srcId="{F6372EBC-92E0-47FA-A7F1-D24066AC0490}" destId="{C8055C05-9C4F-4BEA-929A-5390246DEEFC}" srcOrd="0" destOrd="0" presId="urn:microsoft.com/office/officeart/2005/8/layout/hList9"/>
    <dgm:cxn modelId="{81DA80A9-3356-416C-884F-732BB2DDFB43}" type="presParOf" srcId="{F6372EBC-92E0-47FA-A7F1-D24066AC0490}" destId="{B43F28F0-B583-43DE-8DF3-AA68EF144294}" srcOrd="1" destOrd="0" presId="urn:microsoft.com/office/officeart/2005/8/layout/hList9"/>
    <dgm:cxn modelId="{DA78594A-521E-462A-B351-A893D24B4B28}" type="presParOf" srcId="{B43F28F0-B583-43DE-8DF3-AA68EF144294}" destId="{F0262020-70D5-4BAD-B765-D319A98CF8EC}" srcOrd="0" destOrd="0" presId="urn:microsoft.com/office/officeart/2005/8/layout/hList9"/>
    <dgm:cxn modelId="{E5B72024-F31C-4FBE-9D37-80A331384C3C}" type="presParOf" srcId="{B43F28F0-B583-43DE-8DF3-AA68EF144294}" destId="{0E58A70C-2B4E-4F63-B86B-1E5268502CB7}" srcOrd="1" destOrd="0" presId="urn:microsoft.com/office/officeart/2005/8/layout/hList9"/>
    <dgm:cxn modelId="{1B803750-1133-4E92-B032-7C62E0975A41}" type="presParOf" srcId="{F6372EBC-92E0-47FA-A7F1-D24066AC0490}" destId="{023C63A1-D43A-48BB-A535-DEA0A45DD2EC}" srcOrd="2" destOrd="0" presId="urn:microsoft.com/office/officeart/2005/8/layout/hList9"/>
    <dgm:cxn modelId="{AD668C6B-6D45-4192-95FF-6C23C34998EC}" type="presParOf" srcId="{023C63A1-D43A-48BB-A535-DEA0A45DD2EC}" destId="{5F60F79D-33BE-4AB0-B786-A1817761FEEA}" srcOrd="0" destOrd="0" presId="urn:microsoft.com/office/officeart/2005/8/layout/hList9"/>
    <dgm:cxn modelId="{87171EAF-4F3A-4629-B62F-B6A21E5C7781}" type="presParOf" srcId="{023C63A1-D43A-48BB-A535-DEA0A45DD2EC}" destId="{20CF46D2-87B9-4C55-AF41-0C8CBDA1AC14}" srcOrd="1" destOrd="0" presId="urn:microsoft.com/office/officeart/2005/8/layout/hList9"/>
    <dgm:cxn modelId="{C37AC40D-43A0-43D5-813E-DC5C6159F1C3}" type="presParOf" srcId="{101E82CF-99A5-4439-AC77-B0713A37C66F}" destId="{A7A10FA2-9700-41F4-B7E3-6E582C92BD1A}" srcOrd="2" destOrd="0" presId="urn:microsoft.com/office/officeart/2005/8/layout/hList9"/>
    <dgm:cxn modelId="{9B628AD1-9E52-4EDB-9022-2AAB4D99B592}" type="presParOf" srcId="{101E82CF-99A5-4439-AC77-B0713A37C66F}" destId="{C20897E5-1C74-4931-8CB9-50252AE457A3}" srcOrd="3" destOrd="0" presId="urn:microsoft.com/office/officeart/2005/8/layout/hList9"/>
    <dgm:cxn modelId="{AD0D4F9F-3146-4C5B-8103-8F724F5DBC84}" type="presParOf" srcId="{101E82CF-99A5-4439-AC77-B0713A37C66F}" destId="{3F91B9E1-F297-4314-BB44-2FC3946AA9FC}" srcOrd="4" destOrd="0" presId="urn:microsoft.com/office/officeart/2005/8/layout/hList9"/>
    <dgm:cxn modelId="{888EAFF5-CB6E-4BF3-A3E8-58D96CAD63BF}" type="presParOf" srcId="{101E82CF-99A5-4439-AC77-B0713A37C66F}" destId="{F08F0048-50AB-41D7-9F55-47C794C94A91}" srcOrd="5" destOrd="0" presId="urn:microsoft.com/office/officeart/2005/8/layout/hList9"/>
    <dgm:cxn modelId="{3DC379D7-1637-4A2D-899B-76F81F12C615}" type="presParOf" srcId="{101E82CF-99A5-4439-AC77-B0713A37C66F}" destId="{9BBB5342-C485-4489-AAB9-E57D9E19F90C}" srcOrd="6" destOrd="0" presId="urn:microsoft.com/office/officeart/2005/8/layout/hList9"/>
    <dgm:cxn modelId="{3CCEB02C-C2A7-4286-9498-BA158C332801}" type="presParOf" srcId="{9BBB5342-C485-4489-AAB9-E57D9E19F90C}" destId="{79EC533D-A388-40A8-82FF-C5C2A4EEF789}" srcOrd="0" destOrd="0" presId="urn:microsoft.com/office/officeart/2005/8/layout/hList9"/>
    <dgm:cxn modelId="{D2005EA9-9805-4729-83DE-C6F5415593F2}" type="presParOf" srcId="{9BBB5342-C485-4489-AAB9-E57D9E19F90C}" destId="{73D6968C-7E6A-44E1-9890-BE242965AF6E}" srcOrd="1" destOrd="0" presId="urn:microsoft.com/office/officeart/2005/8/layout/hList9"/>
    <dgm:cxn modelId="{2DCDA81B-9A52-4F07-A33A-A4E0985BCE91}" type="presParOf" srcId="{73D6968C-7E6A-44E1-9890-BE242965AF6E}" destId="{3F809CF0-FFA3-4825-A4C8-DE00F8905CB6}" srcOrd="0" destOrd="0" presId="urn:microsoft.com/office/officeart/2005/8/layout/hList9"/>
    <dgm:cxn modelId="{B3DDD060-E27B-40A9-B666-CFC107ED9ADB}" type="presParOf" srcId="{73D6968C-7E6A-44E1-9890-BE242965AF6E}" destId="{120D807D-6075-4F79-8FB8-89EB95974F30}" srcOrd="1" destOrd="0" presId="urn:microsoft.com/office/officeart/2005/8/layout/hList9"/>
    <dgm:cxn modelId="{C45F4445-13CC-4B1C-9347-16ADD90F417E}" type="presParOf" srcId="{9BBB5342-C485-4489-AAB9-E57D9E19F90C}" destId="{06639DB1-0744-44B6-A025-C7D94ECC28ED}" srcOrd="2" destOrd="0" presId="urn:microsoft.com/office/officeart/2005/8/layout/hList9"/>
    <dgm:cxn modelId="{1D36B2E4-D005-4594-A8C3-81D83C43CE1E}" type="presParOf" srcId="{06639DB1-0744-44B6-A025-C7D94ECC28ED}" destId="{C370A550-426B-400F-AA73-79CB8CD00C5F}" srcOrd="0" destOrd="0" presId="urn:microsoft.com/office/officeart/2005/8/layout/hList9"/>
    <dgm:cxn modelId="{6BF2C496-E31C-4079-8C3D-14F475F70E99}" type="presParOf" srcId="{06639DB1-0744-44B6-A025-C7D94ECC28ED}" destId="{31C81EBD-4122-4A78-A0D7-487096EF51D7}" srcOrd="1" destOrd="0" presId="urn:microsoft.com/office/officeart/2005/8/layout/hList9"/>
    <dgm:cxn modelId="{5E094CD9-022C-486D-AC57-17FC540EEDEA}" type="presParOf" srcId="{101E82CF-99A5-4439-AC77-B0713A37C66F}" destId="{4EEA9A1E-CAEB-4789-9755-6A6D62DAAC9E}" srcOrd="7" destOrd="0" presId="urn:microsoft.com/office/officeart/2005/8/layout/hList9"/>
    <dgm:cxn modelId="{2BB0CF02-812A-4FF9-9D78-3396777CCAB4}" type="presParOf" srcId="{101E82CF-99A5-4439-AC77-B0713A37C66F}" destId="{9A6AC4DD-D02D-41A0-8A6D-A4C2D8685B5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FBEEE7-C6EE-4A1B-B984-C65889023F58}" type="doc">
      <dgm:prSet loTypeId="urn:microsoft.com/office/officeart/2005/8/layout/StepDownProcess" loCatId="process" qsTypeId="urn:microsoft.com/office/officeart/2005/8/quickstyle/simple1" qsCatId="simple" csTypeId="urn:microsoft.com/office/officeart/2005/8/colors/colorful1#1" csCatId="colorful" phldr="1"/>
      <dgm:spPr/>
      <dgm:t>
        <a:bodyPr/>
        <a:lstStyle/>
        <a:p>
          <a:endParaRPr lang="tr-TR"/>
        </a:p>
      </dgm:t>
    </dgm:pt>
    <dgm:pt modelId="{C31C4EDE-F667-46CF-9445-889BDE6F1559}">
      <dgm:prSet phldrT="[Metin]"/>
      <dgm:spPr>
        <a:solidFill>
          <a:srgbClr val="C00000"/>
        </a:solidFill>
      </dgm:spPr>
      <dgm:t>
        <a:bodyPr/>
        <a:lstStyle/>
        <a:p>
          <a:r>
            <a:rPr lang="tr-TR" dirty="0" smtClean="0"/>
            <a:t>1995</a:t>
          </a:r>
          <a:endParaRPr lang="tr-TR" dirty="0"/>
        </a:p>
      </dgm:t>
    </dgm:pt>
    <dgm:pt modelId="{70C3F594-087A-4F45-AEC4-CEAF0CCEAFC5}" type="parTrans" cxnId="{211373BB-BAC5-4011-84F0-E9302DE0EAC6}">
      <dgm:prSet/>
      <dgm:spPr/>
      <dgm:t>
        <a:bodyPr/>
        <a:lstStyle/>
        <a:p>
          <a:endParaRPr lang="tr-TR"/>
        </a:p>
      </dgm:t>
    </dgm:pt>
    <dgm:pt modelId="{7B4BE20F-5EFA-4E20-808B-B9ECAF6EF6CA}" type="sibTrans" cxnId="{211373BB-BAC5-4011-84F0-E9302DE0EAC6}">
      <dgm:prSet/>
      <dgm:spPr/>
      <dgm:t>
        <a:bodyPr/>
        <a:lstStyle/>
        <a:p>
          <a:endParaRPr lang="tr-TR"/>
        </a:p>
      </dgm:t>
    </dgm:pt>
    <dgm:pt modelId="{3363503B-7D6D-4961-A115-543EAD7AE625}">
      <dgm:prSet phldrT="[Metin]" custT="1"/>
      <dgm:spPr/>
      <dgm:t>
        <a:bodyPr/>
        <a:lstStyle/>
        <a:p>
          <a:pPr>
            <a:lnSpc>
              <a:spcPct val="100000"/>
            </a:lnSpc>
            <a:spcAft>
              <a:spcPts val="0"/>
            </a:spcAft>
          </a:pPr>
          <a:r>
            <a:rPr lang="tr-TR" sz="2000" b="1" dirty="0" smtClean="0">
              <a:latin typeface="Calibri" pitchFamily="34" charset="0"/>
            </a:rPr>
            <a:t>41 ülke</a:t>
          </a:r>
        </a:p>
      </dgm:t>
    </dgm:pt>
    <dgm:pt modelId="{5110391D-D7AA-473F-8C6F-D32BC87230C1}" type="parTrans" cxnId="{69C6A783-8DAC-4BC9-8F64-4A520A6EEA60}">
      <dgm:prSet/>
      <dgm:spPr/>
      <dgm:t>
        <a:bodyPr/>
        <a:lstStyle/>
        <a:p>
          <a:endParaRPr lang="tr-TR"/>
        </a:p>
      </dgm:t>
    </dgm:pt>
    <dgm:pt modelId="{9A1E1042-9320-4050-ACA7-6F5C212BE52F}" type="sibTrans" cxnId="{69C6A783-8DAC-4BC9-8F64-4A520A6EEA60}">
      <dgm:prSet/>
      <dgm:spPr/>
      <dgm:t>
        <a:bodyPr/>
        <a:lstStyle/>
        <a:p>
          <a:endParaRPr lang="tr-TR"/>
        </a:p>
      </dgm:t>
    </dgm:pt>
    <dgm:pt modelId="{29B375BB-43C5-46D2-A043-30A2D5F0BDA0}">
      <dgm:prSet phldrT="[Metin]"/>
      <dgm:spPr>
        <a:solidFill>
          <a:srgbClr val="002060"/>
        </a:solidFill>
      </dgm:spPr>
      <dgm:t>
        <a:bodyPr/>
        <a:lstStyle/>
        <a:p>
          <a:r>
            <a:rPr lang="tr-TR" dirty="0" smtClean="0"/>
            <a:t>1999</a:t>
          </a:r>
          <a:endParaRPr lang="tr-TR" dirty="0"/>
        </a:p>
      </dgm:t>
    </dgm:pt>
    <dgm:pt modelId="{1A66690F-B3F6-4E1F-BDA1-2A9175D648D0}" type="parTrans" cxnId="{E156F9A6-9A8C-4618-AB3F-B7EBE8F1B7E7}">
      <dgm:prSet/>
      <dgm:spPr/>
      <dgm:t>
        <a:bodyPr/>
        <a:lstStyle/>
        <a:p>
          <a:endParaRPr lang="tr-TR"/>
        </a:p>
      </dgm:t>
    </dgm:pt>
    <dgm:pt modelId="{C0934740-82D2-426E-B6A2-DBCEB05B6AB1}" type="sibTrans" cxnId="{E156F9A6-9A8C-4618-AB3F-B7EBE8F1B7E7}">
      <dgm:prSet/>
      <dgm:spPr/>
      <dgm:t>
        <a:bodyPr/>
        <a:lstStyle/>
        <a:p>
          <a:endParaRPr lang="tr-TR"/>
        </a:p>
      </dgm:t>
    </dgm:pt>
    <dgm:pt modelId="{970343B3-C997-4DF0-9227-1D858FD3D00E}">
      <dgm:prSet phldrT="[Metin]" custT="1"/>
      <dgm:spPr/>
      <dgm:t>
        <a:bodyPr/>
        <a:lstStyle/>
        <a:p>
          <a:r>
            <a:rPr lang="tr-TR" sz="2000" b="1" dirty="0" smtClean="0">
              <a:latin typeface="Calibri" pitchFamily="34" charset="0"/>
            </a:rPr>
            <a:t>38 ülke</a:t>
          </a:r>
          <a:endParaRPr lang="tr-TR" sz="2000" b="1" dirty="0">
            <a:latin typeface="Calibri" pitchFamily="34" charset="0"/>
          </a:endParaRPr>
        </a:p>
      </dgm:t>
    </dgm:pt>
    <dgm:pt modelId="{E5049F37-E2AB-4E2F-87D3-E4317306724A}" type="parTrans" cxnId="{C79B8517-1431-42AB-A670-7FF6D19E1E1D}">
      <dgm:prSet/>
      <dgm:spPr/>
      <dgm:t>
        <a:bodyPr/>
        <a:lstStyle/>
        <a:p>
          <a:endParaRPr lang="tr-TR"/>
        </a:p>
      </dgm:t>
    </dgm:pt>
    <dgm:pt modelId="{CCDEDE0E-C08C-44CF-B346-C65D8E7EBD11}" type="sibTrans" cxnId="{C79B8517-1431-42AB-A670-7FF6D19E1E1D}">
      <dgm:prSet/>
      <dgm:spPr/>
      <dgm:t>
        <a:bodyPr/>
        <a:lstStyle/>
        <a:p>
          <a:endParaRPr lang="tr-TR"/>
        </a:p>
      </dgm:t>
    </dgm:pt>
    <dgm:pt modelId="{75A56A4F-6D4B-4501-9E88-75B45434DF60}">
      <dgm:prSet phldrT="[Metin]"/>
      <dgm:spPr>
        <a:solidFill>
          <a:srgbClr val="00B050"/>
        </a:solidFill>
      </dgm:spPr>
      <dgm:t>
        <a:bodyPr/>
        <a:lstStyle/>
        <a:p>
          <a:r>
            <a:rPr lang="tr-TR" dirty="0" smtClean="0">
              <a:solidFill>
                <a:srgbClr val="FF0000"/>
              </a:solidFill>
            </a:rPr>
            <a:t>2003</a:t>
          </a:r>
          <a:endParaRPr lang="tr-TR" dirty="0">
            <a:solidFill>
              <a:srgbClr val="FF0000"/>
            </a:solidFill>
          </a:endParaRPr>
        </a:p>
      </dgm:t>
    </dgm:pt>
    <dgm:pt modelId="{ECB1C004-F28F-458A-9649-979E9DF07540}" type="parTrans" cxnId="{2A166F1C-F049-45AB-BA14-2DBA415F6D77}">
      <dgm:prSet/>
      <dgm:spPr/>
      <dgm:t>
        <a:bodyPr/>
        <a:lstStyle/>
        <a:p>
          <a:endParaRPr lang="tr-TR"/>
        </a:p>
      </dgm:t>
    </dgm:pt>
    <dgm:pt modelId="{88902C02-0EEF-451A-B03E-50CB0BD7EBEC}" type="sibTrans" cxnId="{2A166F1C-F049-45AB-BA14-2DBA415F6D77}">
      <dgm:prSet/>
      <dgm:spPr/>
      <dgm:t>
        <a:bodyPr/>
        <a:lstStyle/>
        <a:p>
          <a:endParaRPr lang="tr-TR"/>
        </a:p>
      </dgm:t>
    </dgm:pt>
    <dgm:pt modelId="{A17BB2EB-7CF6-4C9C-A065-800A45031F43}">
      <dgm:prSet phldrT="[Metin]"/>
      <dgm:spPr>
        <a:solidFill>
          <a:srgbClr val="7030A0"/>
        </a:solidFill>
      </dgm:spPr>
      <dgm:t>
        <a:bodyPr/>
        <a:lstStyle/>
        <a:p>
          <a:r>
            <a:rPr lang="tr-TR" dirty="0" smtClean="0"/>
            <a:t>2007 </a:t>
          </a:r>
          <a:endParaRPr lang="tr-TR" dirty="0"/>
        </a:p>
      </dgm:t>
    </dgm:pt>
    <dgm:pt modelId="{7BA0F852-D1B6-4BD1-8D3B-E032C926B711}" type="parTrans" cxnId="{963B897E-7A53-4989-8641-C35621898584}">
      <dgm:prSet/>
      <dgm:spPr/>
      <dgm:t>
        <a:bodyPr/>
        <a:lstStyle/>
        <a:p>
          <a:endParaRPr lang="tr-TR"/>
        </a:p>
      </dgm:t>
    </dgm:pt>
    <dgm:pt modelId="{14FC0776-55F3-4C63-850F-0707AB6DCDEE}" type="sibTrans" cxnId="{963B897E-7A53-4989-8641-C35621898584}">
      <dgm:prSet/>
      <dgm:spPr/>
      <dgm:t>
        <a:bodyPr/>
        <a:lstStyle/>
        <a:p>
          <a:endParaRPr lang="tr-TR"/>
        </a:p>
      </dgm:t>
    </dgm:pt>
    <dgm:pt modelId="{C3A16229-F6B7-4233-884B-02202E1990BE}">
      <dgm:prSet phldrT="[Metin]" custT="1"/>
      <dgm:spPr/>
      <dgm:t>
        <a:bodyPr/>
        <a:lstStyle/>
        <a:p>
          <a:r>
            <a:rPr lang="tr-TR" sz="2000" b="1" dirty="0" smtClean="0">
              <a:latin typeface="Calibri" pitchFamily="34" charset="0"/>
            </a:rPr>
            <a:t>46 ülke</a:t>
          </a:r>
          <a:endParaRPr lang="tr-TR" sz="2000" b="1" dirty="0">
            <a:latin typeface="Calibri" pitchFamily="34" charset="0"/>
          </a:endParaRPr>
        </a:p>
      </dgm:t>
    </dgm:pt>
    <dgm:pt modelId="{3360F260-E546-4E43-839E-AC363800D417}" type="parTrans" cxnId="{2632695E-5259-4706-A40A-C4F9DB42E7E5}">
      <dgm:prSet/>
      <dgm:spPr/>
      <dgm:t>
        <a:bodyPr/>
        <a:lstStyle/>
        <a:p>
          <a:endParaRPr lang="tr-TR"/>
        </a:p>
      </dgm:t>
    </dgm:pt>
    <dgm:pt modelId="{8A5DF724-37B9-4F5F-9584-39F2E366F11C}" type="sibTrans" cxnId="{2632695E-5259-4706-A40A-C4F9DB42E7E5}">
      <dgm:prSet/>
      <dgm:spPr/>
      <dgm:t>
        <a:bodyPr/>
        <a:lstStyle/>
        <a:p>
          <a:endParaRPr lang="tr-TR"/>
        </a:p>
      </dgm:t>
    </dgm:pt>
    <dgm:pt modelId="{DB671B9D-88A7-4341-BE5E-8DD42C1E76E7}">
      <dgm:prSet phldrT="[Metin]" custT="1"/>
      <dgm:spPr/>
      <dgm:t>
        <a:bodyPr/>
        <a:lstStyle/>
        <a:p>
          <a:pPr>
            <a:lnSpc>
              <a:spcPct val="100000"/>
            </a:lnSpc>
            <a:spcAft>
              <a:spcPts val="0"/>
            </a:spcAft>
          </a:pPr>
          <a:r>
            <a:rPr lang="tr-TR" sz="2000" b="1" dirty="0" smtClean="0">
              <a:latin typeface="Calibri" pitchFamily="34" charset="0"/>
            </a:rPr>
            <a:t>59 ülke</a:t>
          </a:r>
          <a:endParaRPr lang="tr-TR" sz="2000" b="1" dirty="0">
            <a:latin typeface="Calibri" pitchFamily="34" charset="0"/>
          </a:endParaRPr>
        </a:p>
      </dgm:t>
    </dgm:pt>
    <dgm:pt modelId="{0EF3769E-BD92-49AE-96B8-7DA69C74A137}" type="parTrans" cxnId="{B34DC1AC-B0CC-43FA-B4D6-14061CA189BE}">
      <dgm:prSet/>
      <dgm:spPr/>
      <dgm:t>
        <a:bodyPr/>
        <a:lstStyle/>
        <a:p>
          <a:endParaRPr lang="tr-TR"/>
        </a:p>
      </dgm:t>
    </dgm:pt>
    <dgm:pt modelId="{A3248ECF-AEC4-4F73-9E87-008703EED929}" type="sibTrans" cxnId="{B34DC1AC-B0CC-43FA-B4D6-14061CA189BE}">
      <dgm:prSet/>
      <dgm:spPr/>
      <dgm:t>
        <a:bodyPr/>
        <a:lstStyle/>
        <a:p>
          <a:endParaRPr lang="tr-TR"/>
        </a:p>
      </dgm:t>
    </dgm:pt>
    <dgm:pt modelId="{F8D72892-1B05-4551-A498-175FA23628D7}">
      <dgm:prSet phldrT="[Metin]" custT="1"/>
      <dgm:spPr/>
      <dgm:t>
        <a:bodyPr/>
        <a:lstStyle/>
        <a:p>
          <a:r>
            <a:rPr lang="tr-TR" sz="1800" b="1" dirty="0" smtClean="0">
              <a:latin typeface="Calibri" pitchFamily="34" charset="0"/>
            </a:rPr>
            <a:t>63 ülke</a:t>
          </a:r>
          <a:endParaRPr lang="tr-TR" sz="1800" b="1" dirty="0">
            <a:latin typeface="Calibri" pitchFamily="34" charset="0"/>
          </a:endParaRPr>
        </a:p>
      </dgm:t>
    </dgm:pt>
    <dgm:pt modelId="{E46D6B6F-B7EF-4287-92AE-584657B14BF4}" type="parTrans" cxnId="{345A932F-69F9-45F3-952C-80749128D061}">
      <dgm:prSet/>
      <dgm:spPr/>
      <dgm:t>
        <a:bodyPr/>
        <a:lstStyle/>
        <a:p>
          <a:endParaRPr lang="tr-TR"/>
        </a:p>
      </dgm:t>
    </dgm:pt>
    <dgm:pt modelId="{FCF14037-9915-4E9B-A48B-864831DE0E4E}" type="sibTrans" cxnId="{345A932F-69F9-45F3-952C-80749128D061}">
      <dgm:prSet/>
      <dgm:spPr/>
      <dgm:t>
        <a:bodyPr/>
        <a:lstStyle/>
        <a:p>
          <a:endParaRPr lang="tr-TR"/>
        </a:p>
      </dgm:t>
    </dgm:pt>
    <dgm:pt modelId="{550AE068-2793-4262-8D4D-AFB4858289C0}">
      <dgm:prSet phldrT="[Metin]" custT="1"/>
      <dgm:spPr/>
      <dgm:t>
        <a:bodyPr/>
        <a:lstStyle/>
        <a:p>
          <a:r>
            <a:rPr lang="tr-TR" sz="2000" b="1" dirty="0" smtClean="0">
              <a:latin typeface="Calibri" pitchFamily="34" charset="0"/>
            </a:rPr>
            <a:t>8.sınıflar katıldı</a:t>
          </a:r>
          <a:endParaRPr lang="tr-TR" sz="2000" b="1" dirty="0">
            <a:latin typeface="Calibri" pitchFamily="34" charset="0"/>
          </a:endParaRPr>
        </a:p>
      </dgm:t>
    </dgm:pt>
    <dgm:pt modelId="{9F82AC96-2945-4A0F-886F-D9033DFCD102}" type="parTrans" cxnId="{8036B6E1-2EB6-48F0-BADF-73868719970A}">
      <dgm:prSet/>
      <dgm:spPr/>
      <dgm:t>
        <a:bodyPr/>
        <a:lstStyle/>
        <a:p>
          <a:endParaRPr lang="tr-TR"/>
        </a:p>
      </dgm:t>
    </dgm:pt>
    <dgm:pt modelId="{D364D428-80E3-4BAF-8F63-91387B8763EB}" type="sibTrans" cxnId="{8036B6E1-2EB6-48F0-BADF-73868719970A}">
      <dgm:prSet/>
      <dgm:spPr/>
      <dgm:t>
        <a:bodyPr/>
        <a:lstStyle/>
        <a:p>
          <a:endParaRPr lang="tr-TR"/>
        </a:p>
      </dgm:t>
    </dgm:pt>
    <dgm:pt modelId="{ABE91DD9-D6FC-4EB7-B595-E4E7207BC408}">
      <dgm:prSet phldrT="[Metin]" custT="1"/>
      <dgm:spPr/>
      <dgm:t>
        <a:bodyPr/>
        <a:lstStyle/>
        <a:p>
          <a:r>
            <a:rPr lang="tr-TR" sz="2000" b="1" dirty="0" smtClean="0">
              <a:solidFill>
                <a:srgbClr val="FF0000"/>
              </a:solidFill>
              <a:latin typeface="Calibri" pitchFamily="34" charset="0"/>
            </a:rPr>
            <a:t>Katılmadı</a:t>
          </a:r>
          <a:endParaRPr lang="tr-TR" sz="2000" b="1" dirty="0">
            <a:solidFill>
              <a:srgbClr val="FF0000"/>
            </a:solidFill>
            <a:latin typeface="Calibri" pitchFamily="34" charset="0"/>
          </a:endParaRPr>
        </a:p>
      </dgm:t>
    </dgm:pt>
    <dgm:pt modelId="{1DB9AC24-A7B1-4EAA-86F4-48B028481DAF}" type="parTrans" cxnId="{3B4186CE-941E-432B-8894-C30CBA22560C}">
      <dgm:prSet/>
      <dgm:spPr/>
      <dgm:t>
        <a:bodyPr/>
        <a:lstStyle/>
        <a:p>
          <a:endParaRPr lang="tr-TR"/>
        </a:p>
      </dgm:t>
    </dgm:pt>
    <dgm:pt modelId="{9E9758D6-5218-45A2-83AF-9518749FA14A}" type="sibTrans" cxnId="{3B4186CE-941E-432B-8894-C30CBA22560C}">
      <dgm:prSet/>
      <dgm:spPr/>
      <dgm:t>
        <a:bodyPr/>
        <a:lstStyle/>
        <a:p>
          <a:endParaRPr lang="tr-TR"/>
        </a:p>
      </dgm:t>
    </dgm:pt>
    <dgm:pt modelId="{75CD1FF0-430B-4ADF-8F23-EA759CE8CCAF}">
      <dgm:prSet phldrT="[Metin]" custT="1"/>
      <dgm:spPr/>
      <dgm:t>
        <a:bodyPr/>
        <a:lstStyle/>
        <a:p>
          <a:pPr>
            <a:lnSpc>
              <a:spcPct val="100000"/>
            </a:lnSpc>
            <a:spcAft>
              <a:spcPts val="0"/>
            </a:spcAft>
          </a:pPr>
          <a:r>
            <a:rPr lang="tr-TR" sz="2000" b="1" dirty="0" smtClean="0">
              <a:latin typeface="Calibri" pitchFamily="34" charset="0"/>
            </a:rPr>
            <a:t>Katılmadı</a:t>
          </a:r>
          <a:endParaRPr lang="tr-TR" sz="2000" b="1" dirty="0" smtClean="0"/>
        </a:p>
      </dgm:t>
    </dgm:pt>
    <dgm:pt modelId="{4BF25703-E43D-4131-A88D-CA3CF0B6361A}" type="parTrans" cxnId="{CDD00C31-9439-40B3-997D-6ABFA39E9E4F}">
      <dgm:prSet/>
      <dgm:spPr/>
      <dgm:t>
        <a:bodyPr/>
        <a:lstStyle/>
        <a:p>
          <a:endParaRPr lang="tr-TR"/>
        </a:p>
      </dgm:t>
    </dgm:pt>
    <dgm:pt modelId="{804AE2E8-B42E-40E9-B5AD-72C7CC627AF3}" type="sibTrans" cxnId="{CDD00C31-9439-40B3-997D-6ABFA39E9E4F}">
      <dgm:prSet/>
      <dgm:spPr/>
      <dgm:t>
        <a:bodyPr/>
        <a:lstStyle/>
        <a:p>
          <a:endParaRPr lang="tr-TR"/>
        </a:p>
      </dgm:t>
    </dgm:pt>
    <dgm:pt modelId="{10659D5D-2411-41E0-9E01-E7169A82EE5E}">
      <dgm:prSet phldrT="[Metin]" custT="1"/>
      <dgm:spPr/>
      <dgm:t>
        <a:bodyPr/>
        <a:lstStyle/>
        <a:p>
          <a:pPr>
            <a:lnSpc>
              <a:spcPct val="100000"/>
            </a:lnSpc>
            <a:spcAft>
              <a:spcPts val="0"/>
            </a:spcAft>
          </a:pPr>
          <a:r>
            <a:rPr lang="tr-TR" sz="2000" b="1" dirty="0" smtClean="0">
              <a:latin typeface="Calibri" pitchFamily="34" charset="0"/>
            </a:rPr>
            <a:t>8.sınıflar katıldı</a:t>
          </a:r>
          <a:endParaRPr lang="tr-TR" sz="2000" b="1" dirty="0">
            <a:latin typeface="Calibri" pitchFamily="34" charset="0"/>
          </a:endParaRPr>
        </a:p>
      </dgm:t>
    </dgm:pt>
    <dgm:pt modelId="{9FE39BD0-D284-4879-86AA-E51FA4B0636B}" type="parTrans" cxnId="{87084546-1130-4FE9-8DE7-C30B1228FC26}">
      <dgm:prSet/>
      <dgm:spPr/>
      <dgm:t>
        <a:bodyPr/>
        <a:lstStyle/>
        <a:p>
          <a:endParaRPr lang="tr-TR"/>
        </a:p>
      </dgm:t>
    </dgm:pt>
    <dgm:pt modelId="{93FFF4D3-04B3-4396-93D3-EF02CA3220D8}" type="sibTrans" cxnId="{87084546-1130-4FE9-8DE7-C30B1228FC26}">
      <dgm:prSet/>
      <dgm:spPr/>
      <dgm:t>
        <a:bodyPr/>
        <a:lstStyle/>
        <a:p>
          <a:endParaRPr lang="tr-TR"/>
        </a:p>
      </dgm:t>
    </dgm:pt>
    <dgm:pt modelId="{D5435BCF-5A26-492D-9A1A-B23CA4306195}">
      <dgm:prSet phldrT="[Metin]"/>
      <dgm:spPr>
        <a:solidFill>
          <a:srgbClr val="536EB9"/>
        </a:solidFill>
      </dgm:spPr>
      <dgm:t>
        <a:bodyPr/>
        <a:lstStyle/>
        <a:p>
          <a:r>
            <a:rPr lang="tr-TR" dirty="0" smtClean="0"/>
            <a:t>2011</a:t>
          </a:r>
          <a:endParaRPr lang="tr-TR" dirty="0"/>
        </a:p>
      </dgm:t>
    </dgm:pt>
    <dgm:pt modelId="{9927C45F-80EF-4FCC-B444-1DB0AAE272AB}" type="parTrans" cxnId="{FD2197CC-8B39-450D-9FFE-723E6A95D2EF}">
      <dgm:prSet/>
      <dgm:spPr/>
      <dgm:t>
        <a:bodyPr/>
        <a:lstStyle/>
        <a:p>
          <a:endParaRPr lang="tr-TR"/>
        </a:p>
      </dgm:t>
    </dgm:pt>
    <dgm:pt modelId="{F3EA1647-063D-4129-8077-DDB4A962FF56}" type="sibTrans" cxnId="{FD2197CC-8B39-450D-9FFE-723E6A95D2EF}">
      <dgm:prSet/>
      <dgm:spPr/>
      <dgm:t>
        <a:bodyPr/>
        <a:lstStyle/>
        <a:p>
          <a:endParaRPr lang="tr-TR"/>
        </a:p>
      </dgm:t>
    </dgm:pt>
    <dgm:pt modelId="{FA36AC27-A1DD-4774-A8F4-AD060923ABAD}">
      <dgm:prSet phldrT="[Metin]" custT="1"/>
      <dgm:spPr/>
      <dgm:t>
        <a:bodyPr/>
        <a:lstStyle/>
        <a:p>
          <a:r>
            <a:rPr lang="tr-TR" sz="1800" b="1" dirty="0" smtClean="0">
              <a:latin typeface="Calibri" pitchFamily="34" charset="0"/>
            </a:rPr>
            <a:t>4. ve 8. sınıflar katıldı</a:t>
          </a:r>
          <a:endParaRPr lang="tr-TR" sz="1800" b="1" dirty="0">
            <a:latin typeface="Calibri" pitchFamily="34" charset="0"/>
          </a:endParaRPr>
        </a:p>
      </dgm:t>
    </dgm:pt>
    <dgm:pt modelId="{2D36AE7F-38C0-4CC5-AAB2-750C3732D49C}" type="parTrans" cxnId="{7124D9C3-8A6F-44F0-8943-8670850FA81A}">
      <dgm:prSet/>
      <dgm:spPr/>
      <dgm:t>
        <a:bodyPr/>
        <a:lstStyle/>
        <a:p>
          <a:endParaRPr lang="tr-TR"/>
        </a:p>
      </dgm:t>
    </dgm:pt>
    <dgm:pt modelId="{205843EC-8AE4-41A2-8B5C-82F7FD21E7AF}" type="sibTrans" cxnId="{7124D9C3-8A6F-44F0-8943-8670850FA81A}">
      <dgm:prSet/>
      <dgm:spPr/>
      <dgm:t>
        <a:bodyPr/>
        <a:lstStyle/>
        <a:p>
          <a:endParaRPr lang="tr-TR"/>
        </a:p>
      </dgm:t>
    </dgm:pt>
    <dgm:pt modelId="{9F04EE6A-316A-4962-BF74-437FE8D430CD}">
      <dgm:prSet phldrT="[Metin]"/>
      <dgm:spPr>
        <a:solidFill>
          <a:srgbClr val="FFC000"/>
        </a:solidFill>
      </dgm:spPr>
      <dgm:t>
        <a:bodyPr/>
        <a:lstStyle/>
        <a:p>
          <a:r>
            <a:rPr lang="tr-TR" dirty="0" smtClean="0"/>
            <a:t>2015</a:t>
          </a:r>
          <a:endParaRPr lang="tr-TR" dirty="0"/>
        </a:p>
      </dgm:t>
    </dgm:pt>
    <dgm:pt modelId="{8525A141-4F79-4B5B-931D-FF3F58D51976}" type="parTrans" cxnId="{A60D211E-F4BD-4B88-8434-DF32BCA56B31}">
      <dgm:prSet/>
      <dgm:spPr/>
      <dgm:t>
        <a:bodyPr/>
        <a:lstStyle/>
        <a:p>
          <a:endParaRPr lang="tr-TR"/>
        </a:p>
      </dgm:t>
    </dgm:pt>
    <dgm:pt modelId="{CC5FE7D7-AFFA-4796-9359-093DDB16FDA9}" type="sibTrans" cxnId="{A60D211E-F4BD-4B88-8434-DF32BCA56B31}">
      <dgm:prSet/>
      <dgm:spPr/>
      <dgm:t>
        <a:bodyPr/>
        <a:lstStyle/>
        <a:p>
          <a:endParaRPr lang="tr-TR"/>
        </a:p>
      </dgm:t>
    </dgm:pt>
    <dgm:pt modelId="{8739AF0E-6B25-439F-A7A9-E70C3FE9219E}" type="pres">
      <dgm:prSet presAssocID="{6BFBEEE7-C6EE-4A1B-B984-C65889023F58}" presName="rootnode" presStyleCnt="0">
        <dgm:presLayoutVars>
          <dgm:chMax/>
          <dgm:chPref/>
          <dgm:dir/>
          <dgm:animLvl val="lvl"/>
        </dgm:presLayoutVars>
      </dgm:prSet>
      <dgm:spPr/>
      <dgm:t>
        <a:bodyPr/>
        <a:lstStyle/>
        <a:p>
          <a:endParaRPr lang="tr-TR"/>
        </a:p>
      </dgm:t>
    </dgm:pt>
    <dgm:pt modelId="{A8B2DE1B-D6A9-4D53-8059-C74185C82732}" type="pres">
      <dgm:prSet presAssocID="{C31C4EDE-F667-46CF-9445-889BDE6F1559}" presName="composite" presStyleCnt="0"/>
      <dgm:spPr/>
    </dgm:pt>
    <dgm:pt modelId="{90915B0E-9741-45AF-A4EB-08610E8F9E3D}" type="pres">
      <dgm:prSet presAssocID="{C31C4EDE-F667-46CF-9445-889BDE6F1559}" presName="bentUpArrow1" presStyleLbl="alignImgPlace1" presStyleIdx="0" presStyleCnt="5"/>
      <dgm:spPr/>
    </dgm:pt>
    <dgm:pt modelId="{6C271708-FC8B-4904-AACD-AD729AA19275}" type="pres">
      <dgm:prSet presAssocID="{C31C4EDE-F667-46CF-9445-889BDE6F1559}" presName="ParentText" presStyleLbl="node1" presStyleIdx="0" presStyleCnt="6" custLinFactNeighborX="-11562" custLinFactNeighborY="-1047">
        <dgm:presLayoutVars>
          <dgm:chMax val="1"/>
          <dgm:chPref val="1"/>
          <dgm:bulletEnabled val="1"/>
        </dgm:presLayoutVars>
      </dgm:prSet>
      <dgm:spPr/>
      <dgm:t>
        <a:bodyPr/>
        <a:lstStyle/>
        <a:p>
          <a:endParaRPr lang="tr-TR"/>
        </a:p>
      </dgm:t>
    </dgm:pt>
    <dgm:pt modelId="{EAB2649B-1591-4C72-86E0-32FEA6B5397B}" type="pres">
      <dgm:prSet presAssocID="{C31C4EDE-F667-46CF-9445-889BDE6F1559}" presName="ChildText" presStyleLbl="revTx" presStyleIdx="0" presStyleCnt="5" custScaleX="238926" custLinFactNeighborX="58181" custLinFactNeighborY="14902">
        <dgm:presLayoutVars>
          <dgm:chMax val="0"/>
          <dgm:chPref val="0"/>
          <dgm:bulletEnabled val="1"/>
        </dgm:presLayoutVars>
      </dgm:prSet>
      <dgm:spPr/>
      <dgm:t>
        <a:bodyPr/>
        <a:lstStyle/>
        <a:p>
          <a:endParaRPr lang="tr-TR"/>
        </a:p>
      </dgm:t>
    </dgm:pt>
    <dgm:pt modelId="{1DCD0A1C-1300-4FB9-B82B-61BC7351345D}" type="pres">
      <dgm:prSet presAssocID="{7B4BE20F-5EFA-4E20-808B-B9ECAF6EF6CA}" presName="sibTrans" presStyleCnt="0"/>
      <dgm:spPr/>
    </dgm:pt>
    <dgm:pt modelId="{7BCF0D1D-C2BA-4268-A808-47C10F488691}" type="pres">
      <dgm:prSet presAssocID="{29B375BB-43C5-46D2-A043-30A2D5F0BDA0}" presName="composite" presStyleCnt="0"/>
      <dgm:spPr/>
    </dgm:pt>
    <dgm:pt modelId="{15CD74C4-87CD-4807-8EEC-10F19D324D98}" type="pres">
      <dgm:prSet presAssocID="{29B375BB-43C5-46D2-A043-30A2D5F0BDA0}" presName="bentUpArrow1" presStyleLbl="alignImgPlace1" presStyleIdx="1" presStyleCnt="5"/>
      <dgm:spPr>
        <a:blipFill rotWithShape="0">
          <a:blip xmlns:r="http://schemas.openxmlformats.org/officeDocument/2006/relationships" r:embed="rId1"/>
          <a:stretch>
            <a:fillRect/>
          </a:stretch>
        </a:blipFill>
      </dgm:spPr>
      <dgm:t>
        <a:bodyPr/>
        <a:lstStyle/>
        <a:p>
          <a:endParaRPr lang="tr-TR"/>
        </a:p>
      </dgm:t>
    </dgm:pt>
    <dgm:pt modelId="{FB024D58-DCE9-494B-B66E-55739E6B8327}" type="pres">
      <dgm:prSet presAssocID="{29B375BB-43C5-46D2-A043-30A2D5F0BDA0}" presName="ParentText" presStyleLbl="node1" presStyleIdx="1" presStyleCnt="6" custLinFactNeighborX="-22170" custLinFactNeighborY="6717">
        <dgm:presLayoutVars>
          <dgm:chMax val="1"/>
          <dgm:chPref val="1"/>
          <dgm:bulletEnabled val="1"/>
        </dgm:presLayoutVars>
      </dgm:prSet>
      <dgm:spPr/>
      <dgm:t>
        <a:bodyPr/>
        <a:lstStyle/>
        <a:p>
          <a:endParaRPr lang="tr-TR"/>
        </a:p>
      </dgm:t>
    </dgm:pt>
    <dgm:pt modelId="{C6E4CF94-12F8-4DCA-9109-8CEE14DF1BD2}" type="pres">
      <dgm:prSet presAssocID="{29B375BB-43C5-46D2-A043-30A2D5F0BDA0}" presName="ChildText" presStyleLbl="revTx" presStyleIdx="1" presStyleCnt="5" custScaleX="298980" custLinFactNeighborX="72215" custLinFactNeighborY="8209">
        <dgm:presLayoutVars>
          <dgm:chMax val="0"/>
          <dgm:chPref val="0"/>
          <dgm:bulletEnabled val="1"/>
        </dgm:presLayoutVars>
      </dgm:prSet>
      <dgm:spPr/>
      <dgm:t>
        <a:bodyPr/>
        <a:lstStyle/>
        <a:p>
          <a:endParaRPr lang="tr-TR"/>
        </a:p>
      </dgm:t>
    </dgm:pt>
    <dgm:pt modelId="{4FBF6AD1-6D35-4A80-A057-82831A596317}" type="pres">
      <dgm:prSet presAssocID="{C0934740-82D2-426E-B6A2-DBCEB05B6AB1}" presName="sibTrans" presStyleCnt="0"/>
      <dgm:spPr/>
    </dgm:pt>
    <dgm:pt modelId="{386D4A36-923E-443D-8FA8-6F956A587ECD}" type="pres">
      <dgm:prSet presAssocID="{75A56A4F-6D4B-4501-9E88-75B45434DF60}" presName="composite" presStyleCnt="0"/>
      <dgm:spPr/>
    </dgm:pt>
    <dgm:pt modelId="{70F153B1-BD9D-4B01-A04C-26D42EE501BE}" type="pres">
      <dgm:prSet presAssocID="{75A56A4F-6D4B-4501-9E88-75B45434DF60}" presName="bentUpArrow1" presStyleLbl="alignImgPlace1" presStyleIdx="2" presStyleCnt="5"/>
      <dgm:spPr/>
    </dgm:pt>
    <dgm:pt modelId="{B601F1E0-D34F-4913-8F6C-2D7183F9A279}" type="pres">
      <dgm:prSet presAssocID="{75A56A4F-6D4B-4501-9E88-75B45434DF60}" presName="ParentText" presStyleLbl="node1" presStyleIdx="2" presStyleCnt="6" custLinFactNeighborX="-27272" custLinFactNeighborY="4334">
        <dgm:presLayoutVars>
          <dgm:chMax val="1"/>
          <dgm:chPref val="1"/>
          <dgm:bulletEnabled val="1"/>
        </dgm:presLayoutVars>
      </dgm:prSet>
      <dgm:spPr/>
      <dgm:t>
        <a:bodyPr/>
        <a:lstStyle/>
        <a:p>
          <a:endParaRPr lang="tr-TR"/>
        </a:p>
      </dgm:t>
    </dgm:pt>
    <dgm:pt modelId="{15CC5BDE-5515-4650-9CE6-58E86F299432}" type="pres">
      <dgm:prSet presAssocID="{75A56A4F-6D4B-4501-9E88-75B45434DF60}" presName="ChildText" presStyleLbl="revTx" presStyleIdx="2" presStyleCnt="5" custScaleX="317120" custScaleY="65340" custLinFactNeighborX="74839">
        <dgm:presLayoutVars>
          <dgm:chMax val="0"/>
          <dgm:chPref val="0"/>
          <dgm:bulletEnabled val="1"/>
        </dgm:presLayoutVars>
      </dgm:prSet>
      <dgm:spPr/>
      <dgm:t>
        <a:bodyPr/>
        <a:lstStyle/>
        <a:p>
          <a:endParaRPr lang="tr-TR"/>
        </a:p>
      </dgm:t>
    </dgm:pt>
    <dgm:pt modelId="{BACCC449-44DD-4582-94C5-E2B616933865}" type="pres">
      <dgm:prSet presAssocID="{88902C02-0EEF-451A-B03E-50CB0BD7EBEC}" presName="sibTrans" presStyleCnt="0"/>
      <dgm:spPr/>
    </dgm:pt>
    <dgm:pt modelId="{CD353F3F-F3EA-4580-8718-AF88D9077507}" type="pres">
      <dgm:prSet presAssocID="{A17BB2EB-7CF6-4C9C-A065-800A45031F43}" presName="composite" presStyleCnt="0"/>
      <dgm:spPr/>
    </dgm:pt>
    <dgm:pt modelId="{E82C5B13-358D-4059-84DC-EC734027DD4C}" type="pres">
      <dgm:prSet presAssocID="{A17BB2EB-7CF6-4C9C-A065-800A45031F43}" presName="bentUpArrow1" presStyleLbl="alignImgPlace1" presStyleIdx="3" presStyleCnt="5"/>
      <dgm:spPr/>
    </dgm:pt>
    <dgm:pt modelId="{C03F3F82-252E-403F-9364-1599D427FE86}" type="pres">
      <dgm:prSet presAssocID="{A17BB2EB-7CF6-4C9C-A065-800A45031F43}" presName="ParentText" presStyleLbl="node1" presStyleIdx="3" presStyleCnt="6" custLinFactNeighborX="-25571" custLinFactNeighborY="2765">
        <dgm:presLayoutVars>
          <dgm:chMax val="1"/>
          <dgm:chPref val="1"/>
          <dgm:bulletEnabled val="1"/>
        </dgm:presLayoutVars>
      </dgm:prSet>
      <dgm:spPr/>
      <dgm:t>
        <a:bodyPr/>
        <a:lstStyle/>
        <a:p>
          <a:endParaRPr lang="tr-TR"/>
        </a:p>
      </dgm:t>
    </dgm:pt>
    <dgm:pt modelId="{52E6A84A-E938-4D43-A4AF-79A381AABD32}" type="pres">
      <dgm:prSet presAssocID="{A17BB2EB-7CF6-4C9C-A065-800A45031F43}" presName="ChildText" presStyleLbl="revTx" presStyleIdx="3" presStyleCnt="5" custScaleX="265668" custLinFactNeighborX="41150">
        <dgm:presLayoutVars>
          <dgm:chMax val="0"/>
          <dgm:chPref val="0"/>
          <dgm:bulletEnabled val="1"/>
        </dgm:presLayoutVars>
      </dgm:prSet>
      <dgm:spPr/>
      <dgm:t>
        <a:bodyPr/>
        <a:lstStyle/>
        <a:p>
          <a:endParaRPr lang="tr-TR"/>
        </a:p>
      </dgm:t>
    </dgm:pt>
    <dgm:pt modelId="{FF26B5AE-DAAB-4F22-BA09-B9196FE815AB}" type="pres">
      <dgm:prSet presAssocID="{14FC0776-55F3-4C63-850F-0707AB6DCDEE}" presName="sibTrans" presStyleCnt="0"/>
      <dgm:spPr/>
    </dgm:pt>
    <dgm:pt modelId="{D5E6C737-125E-4E2D-BCC7-41DA83CCC324}" type="pres">
      <dgm:prSet presAssocID="{D5435BCF-5A26-492D-9A1A-B23CA4306195}" presName="composite" presStyleCnt="0"/>
      <dgm:spPr/>
    </dgm:pt>
    <dgm:pt modelId="{E101FD70-7F17-4C8E-9B9D-A5FC201C1FB5}" type="pres">
      <dgm:prSet presAssocID="{D5435BCF-5A26-492D-9A1A-B23CA4306195}" presName="bentUpArrow1" presStyleLbl="alignImgPlace1" presStyleIdx="4" presStyleCnt="5"/>
      <dgm:spPr/>
    </dgm:pt>
    <dgm:pt modelId="{D88AD70E-B796-41BA-B4ED-002E93ADDE44}" type="pres">
      <dgm:prSet presAssocID="{D5435BCF-5A26-492D-9A1A-B23CA4306195}" presName="ParentText" presStyleLbl="node1" presStyleIdx="4" presStyleCnt="6" custLinFactNeighborX="-37477" custLinFactNeighborY="-1354">
        <dgm:presLayoutVars>
          <dgm:chMax val="1"/>
          <dgm:chPref val="1"/>
          <dgm:bulletEnabled val="1"/>
        </dgm:presLayoutVars>
      </dgm:prSet>
      <dgm:spPr/>
      <dgm:t>
        <a:bodyPr/>
        <a:lstStyle/>
        <a:p>
          <a:endParaRPr lang="tr-TR"/>
        </a:p>
      </dgm:t>
    </dgm:pt>
    <dgm:pt modelId="{F5BAC109-2AFA-41C7-8907-AB6FC47D38ED}" type="pres">
      <dgm:prSet presAssocID="{D5435BCF-5A26-492D-9A1A-B23CA4306195}" presName="ChildText" presStyleLbl="revTx" presStyleIdx="4" presStyleCnt="5" custScaleX="354382" custLinFactNeighborX="78492">
        <dgm:presLayoutVars>
          <dgm:chMax val="0"/>
          <dgm:chPref val="0"/>
          <dgm:bulletEnabled val="1"/>
        </dgm:presLayoutVars>
      </dgm:prSet>
      <dgm:spPr/>
      <dgm:t>
        <a:bodyPr/>
        <a:lstStyle/>
        <a:p>
          <a:endParaRPr lang="tr-TR"/>
        </a:p>
      </dgm:t>
    </dgm:pt>
    <dgm:pt modelId="{2F53970E-D934-4E47-B60F-78FB9487529C}" type="pres">
      <dgm:prSet presAssocID="{F3EA1647-063D-4129-8077-DDB4A962FF56}" presName="sibTrans" presStyleCnt="0"/>
      <dgm:spPr/>
    </dgm:pt>
    <dgm:pt modelId="{ABCE565E-F56B-4A3A-B7FE-7B33FFF2DC72}" type="pres">
      <dgm:prSet presAssocID="{9F04EE6A-316A-4962-BF74-437FE8D430CD}" presName="composite" presStyleCnt="0"/>
      <dgm:spPr/>
    </dgm:pt>
    <dgm:pt modelId="{723AACCB-497C-42FF-A24D-BA73EC491F14}" type="pres">
      <dgm:prSet presAssocID="{9F04EE6A-316A-4962-BF74-437FE8D430CD}" presName="ParentText" presStyleLbl="node1" presStyleIdx="5" presStyleCnt="6" custLinFactNeighborX="-35776" custLinFactNeighborY="-12126">
        <dgm:presLayoutVars>
          <dgm:chMax val="1"/>
          <dgm:chPref val="1"/>
          <dgm:bulletEnabled val="1"/>
        </dgm:presLayoutVars>
      </dgm:prSet>
      <dgm:spPr/>
      <dgm:t>
        <a:bodyPr/>
        <a:lstStyle/>
        <a:p>
          <a:endParaRPr lang="tr-TR"/>
        </a:p>
      </dgm:t>
    </dgm:pt>
  </dgm:ptLst>
  <dgm:cxnLst>
    <dgm:cxn modelId="{3B4186CE-941E-432B-8894-C30CBA22560C}" srcId="{75A56A4F-6D4B-4501-9E88-75B45434DF60}" destId="{ABE91DD9-D6FC-4EB7-B595-E4E7207BC408}" srcOrd="1" destOrd="0" parTransId="{1DB9AC24-A7B1-4EAA-86F4-48B028481DAF}" sibTransId="{9E9758D6-5218-45A2-83AF-9518749FA14A}"/>
    <dgm:cxn modelId="{7124D9C3-8A6F-44F0-8943-8670850FA81A}" srcId="{D5435BCF-5A26-492D-9A1A-B23CA4306195}" destId="{FA36AC27-A1DD-4774-A8F4-AD060923ABAD}" srcOrd="1" destOrd="0" parTransId="{2D36AE7F-38C0-4CC5-AAB2-750C3732D49C}" sibTransId="{205843EC-8AE4-41A2-8B5C-82F7FD21E7AF}"/>
    <dgm:cxn modelId="{211373BB-BAC5-4011-84F0-E9302DE0EAC6}" srcId="{6BFBEEE7-C6EE-4A1B-B984-C65889023F58}" destId="{C31C4EDE-F667-46CF-9445-889BDE6F1559}" srcOrd="0" destOrd="0" parTransId="{70C3F594-087A-4F45-AEC4-CEAF0CCEAFC5}" sibTransId="{7B4BE20F-5EFA-4E20-808B-B9ECAF6EF6CA}"/>
    <dgm:cxn modelId="{2632695E-5259-4706-A40A-C4F9DB42E7E5}" srcId="{75A56A4F-6D4B-4501-9E88-75B45434DF60}" destId="{C3A16229-F6B7-4233-884B-02202E1990BE}" srcOrd="0" destOrd="0" parTransId="{3360F260-E546-4E43-839E-AC363800D417}" sibTransId="{8A5DF724-37B9-4F5F-9584-39F2E366F11C}"/>
    <dgm:cxn modelId="{7331C4EF-4161-4F8A-AC00-6A810A3A4262}" type="presOf" srcId="{9F04EE6A-316A-4962-BF74-437FE8D430CD}" destId="{723AACCB-497C-42FF-A24D-BA73EC491F14}" srcOrd="0" destOrd="0" presId="urn:microsoft.com/office/officeart/2005/8/layout/StepDownProcess"/>
    <dgm:cxn modelId="{79E37B52-AEDA-4475-95BE-A1E5572214D9}" type="presOf" srcId="{970343B3-C997-4DF0-9227-1D858FD3D00E}" destId="{C6E4CF94-12F8-4DCA-9109-8CEE14DF1BD2}" srcOrd="0" destOrd="0" presId="urn:microsoft.com/office/officeart/2005/8/layout/StepDownProcess"/>
    <dgm:cxn modelId="{B204C3AD-45AD-49A1-BE74-F277581BED9A}" type="presOf" srcId="{550AE068-2793-4262-8D4D-AFB4858289C0}" destId="{C6E4CF94-12F8-4DCA-9109-8CEE14DF1BD2}" srcOrd="0" destOrd="1" presId="urn:microsoft.com/office/officeart/2005/8/layout/StepDownProcess"/>
    <dgm:cxn modelId="{69C6A783-8DAC-4BC9-8F64-4A520A6EEA60}" srcId="{C31C4EDE-F667-46CF-9445-889BDE6F1559}" destId="{3363503B-7D6D-4961-A115-543EAD7AE625}" srcOrd="0" destOrd="0" parTransId="{5110391D-D7AA-473F-8C6F-D32BC87230C1}" sibTransId="{9A1E1042-9320-4050-ACA7-6F5C212BE52F}"/>
    <dgm:cxn modelId="{69F5C76B-83A6-49B3-9852-534986524012}" type="presOf" srcId="{A17BB2EB-7CF6-4C9C-A065-800A45031F43}" destId="{C03F3F82-252E-403F-9364-1599D427FE86}" srcOrd="0" destOrd="0" presId="urn:microsoft.com/office/officeart/2005/8/layout/StepDownProcess"/>
    <dgm:cxn modelId="{71BBDEB3-D4A9-467D-8F16-DA14CF95DF77}" type="presOf" srcId="{75A56A4F-6D4B-4501-9E88-75B45434DF60}" destId="{B601F1E0-D34F-4913-8F6C-2D7183F9A279}" srcOrd="0" destOrd="0" presId="urn:microsoft.com/office/officeart/2005/8/layout/StepDownProcess"/>
    <dgm:cxn modelId="{B955CBB3-A713-496E-845C-1F9237B046E4}" type="presOf" srcId="{10659D5D-2411-41E0-9E01-E7169A82EE5E}" destId="{52E6A84A-E938-4D43-A4AF-79A381AABD32}" srcOrd="0" destOrd="1" presId="urn:microsoft.com/office/officeart/2005/8/layout/StepDownProcess"/>
    <dgm:cxn modelId="{CDD00C31-9439-40B3-997D-6ABFA39E9E4F}" srcId="{C31C4EDE-F667-46CF-9445-889BDE6F1559}" destId="{75CD1FF0-430B-4ADF-8F23-EA759CE8CCAF}" srcOrd="1" destOrd="0" parTransId="{4BF25703-E43D-4131-A88D-CA3CF0B6361A}" sibTransId="{804AE2E8-B42E-40E9-B5AD-72C7CC627AF3}"/>
    <dgm:cxn modelId="{8036B6E1-2EB6-48F0-BADF-73868719970A}" srcId="{29B375BB-43C5-46D2-A043-30A2D5F0BDA0}" destId="{550AE068-2793-4262-8D4D-AFB4858289C0}" srcOrd="1" destOrd="0" parTransId="{9F82AC96-2945-4A0F-886F-D9033DFCD102}" sibTransId="{D364D428-80E3-4BAF-8F63-91387B8763EB}"/>
    <dgm:cxn modelId="{4E15B242-E298-43D1-914D-2D782C8A1091}" type="presOf" srcId="{29B375BB-43C5-46D2-A043-30A2D5F0BDA0}" destId="{FB024D58-DCE9-494B-B66E-55739E6B8327}" srcOrd="0" destOrd="0" presId="urn:microsoft.com/office/officeart/2005/8/layout/StepDownProcess"/>
    <dgm:cxn modelId="{87084546-1130-4FE9-8DE7-C30B1228FC26}" srcId="{A17BB2EB-7CF6-4C9C-A065-800A45031F43}" destId="{10659D5D-2411-41E0-9E01-E7169A82EE5E}" srcOrd="1" destOrd="0" parTransId="{9FE39BD0-D284-4879-86AA-E51FA4B0636B}" sibTransId="{93FFF4D3-04B3-4396-93D3-EF02CA3220D8}"/>
    <dgm:cxn modelId="{FD2197CC-8B39-450D-9FFE-723E6A95D2EF}" srcId="{6BFBEEE7-C6EE-4A1B-B984-C65889023F58}" destId="{D5435BCF-5A26-492D-9A1A-B23CA4306195}" srcOrd="4" destOrd="0" parTransId="{9927C45F-80EF-4FCC-B444-1DB0AAE272AB}" sibTransId="{F3EA1647-063D-4129-8077-DDB4A962FF56}"/>
    <dgm:cxn modelId="{478481C2-81DE-400B-9EF0-A497204F2F81}" type="presOf" srcId="{D5435BCF-5A26-492D-9A1A-B23CA4306195}" destId="{D88AD70E-B796-41BA-B4ED-002E93ADDE44}" srcOrd="0" destOrd="0" presId="urn:microsoft.com/office/officeart/2005/8/layout/StepDownProcess"/>
    <dgm:cxn modelId="{EA5B3B7E-655A-480D-9198-16717737D615}" type="presOf" srcId="{DB671B9D-88A7-4341-BE5E-8DD42C1E76E7}" destId="{52E6A84A-E938-4D43-A4AF-79A381AABD32}" srcOrd="0" destOrd="0" presId="urn:microsoft.com/office/officeart/2005/8/layout/StepDownProcess"/>
    <dgm:cxn modelId="{26098950-13A1-4DD9-8D6A-433D1947C847}" type="presOf" srcId="{C3A16229-F6B7-4233-884B-02202E1990BE}" destId="{15CC5BDE-5515-4650-9CE6-58E86F299432}" srcOrd="0" destOrd="0" presId="urn:microsoft.com/office/officeart/2005/8/layout/StepDownProcess"/>
    <dgm:cxn modelId="{A60D211E-F4BD-4B88-8434-DF32BCA56B31}" srcId="{6BFBEEE7-C6EE-4A1B-B984-C65889023F58}" destId="{9F04EE6A-316A-4962-BF74-437FE8D430CD}" srcOrd="5" destOrd="0" parTransId="{8525A141-4F79-4B5B-931D-FF3F58D51976}" sibTransId="{CC5FE7D7-AFFA-4796-9359-093DDB16FDA9}"/>
    <dgm:cxn modelId="{E156F9A6-9A8C-4618-AB3F-B7EBE8F1B7E7}" srcId="{6BFBEEE7-C6EE-4A1B-B984-C65889023F58}" destId="{29B375BB-43C5-46D2-A043-30A2D5F0BDA0}" srcOrd="1" destOrd="0" parTransId="{1A66690F-B3F6-4E1F-BDA1-2A9175D648D0}" sibTransId="{C0934740-82D2-426E-B6A2-DBCEB05B6AB1}"/>
    <dgm:cxn modelId="{2A557BED-5CE5-44A4-A58D-5EDF658F8127}" type="presOf" srcId="{3363503B-7D6D-4961-A115-543EAD7AE625}" destId="{EAB2649B-1591-4C72-86E0-32FEA6B5397B}" srcOrd="0" destOrd="0" presId="urn:microsoft.com/office/officeart/2005/8/layout/StepDownProcess"/>
    <dgm:cxn modelId="{2B19A0BD-BFCB-4134-9BF0-A6788B3A1020}" type="presOf" srcId="{C31C4EDE-F667-46CF-9445-889BDE6F1559}" destId="{6C271708-FC8B-4904-AACD-AD729AA19275}" srcOrd="0" destOrd="0" presId="urn:microsoft.com/office/officeart/2005/8/layout/StepDownProcess"/>
    <dgm:cxn modelId="{C4792741-7C3F-4555-83FE-7C06CF77408A}" type="presOf" srcId="{FA36AC27-A1DD-4774-A8F4-AD060923ABAD}" destId="{F5BAC109-2AFA-41C7-8907-AB6FC47D38ED}" srcOrd="0" destOrd="1" presId="urn:microsoft.com/office/officeart/2005/8/layout/StepDownProcess"/>
    <dgm:cxn modelId="{963B897E-7A53-4989-8641-C35621898584}" srcId="{6BFBEEE7-C6EE-4A1B-B984-C65889023F58}" destId="{A17BB2EB-7CF6-4C9C-A065-800A45031F43}" srcOrd="3" destOrd="0" parTransId="{7BA0F852-D1B6-4BD1-8D3B-E032C926B711}" sibTransId="{14FC0776-55F3-4C63-850F-0707AB6DCDEE}"/>
    <dgm:cxn modelId="{F790E748-4E27-4768-B60E-49E8FB0FA260}" type="presOf" srcId="{ABE91DD9-D6FC-4EB7-B595-E4E7207BC408}" destId="{15CC5BDE-5515-4650-9CE6-58E86F299432}" srcOrd="0" destOrd="1" presId="urn:microsoft.com/office/officeart/2005/8/layout/StepDownProcess"/>
    <dgm:cxn modelId="{B34DC1AC-B0CC-43FA-B4D6-14061CA189BE}" srcId="{A17BB2EB-7CF6-4C9C-A065-800A45031F43}" destId="{DB671B9D-88A7-4341-BE5E-8DD42C1E76E7}" srcOrd="0" destOrd="0" parTransId="{0EF3769E-BD92-49AE-96B8-7DA69C74A137}" sibTransId="{A3248ECF-AEC4-4F73-9E87-008703EED929}"/>
    <dgm:cxn modelId="{B8F3767F-BEC2-47DC-B5C3-5517B1B4D7DA}" type="presOf" srcId="{F8D72892-1B05-4551-A498-175FA23628D7}" destId="{F5BAC109-2AFA-41C7-8907-AB6FC47D38ED}" srcOrd="0" destOrd="0" presId="urn:microsoft.com/office/officeart/2005/8/layout/StepDownProcess"/>
    <dgm:cxn modelId="{2A166F1C-F049-45AB-BA14-2DBA415F6D77}" srcId="{6BFBEEE7-C6EE-4A1B-B984-C65889023F58}" destId="{75A56A4F-6D4B-4501-9E88-75B45434DF60}" srcOrd="2" destOrd="0" parTransId="{ECB1C004-F28F-458A-9649-979E9DF07540}" sibTransId="{88902C02-0EEF-451A-B03E-50CB0BD7EBEC}"/>
    <dgm:cxn modelId="{C0B48ACF-935E-4BEA-87C6-0D978E8AE613}" type="presOf" srcId="{75CD1FF0-430B-4ADF-8F23-EA759CE8CCAF}" destId="{EAB2649B-1591-4C72-86E0-32FEA6B5397B}" srcOrd="0" destOrd="1" presId="urn:microsoft.com/office/officeart/2005/8/layout/StepDownProcess"/>
    <dgm:cxn modelId="{7BED0020-7BD0-485C-B4F6-C2231ACEA273}" type="presOf" srcId="{6BFBEEE7-C6EE-4A1B-B984-C65889023F58}" destId="{8739AF0E-6B25-439F-A7A9-E70C3FE9219E}" srcOrd="0" destOrd="0" presId="urn:microsoft.com/office/officeart/2005/8/layout/StepDownProcess"/>
    <dgm:cxn modelId="{345A932F-69F9-45F3-952C-80749128D061}" srcId="{D5435BCF-5A26-492D-9A1A-B23CA4306195}" destId="{F8D72892-1B05-4551-A498-175FA23628D7}" srcOrd="0" destOrd="0" parTransId="{E46D6B6F-B7EF-4287-92AE-584657B14BF4}" sibTransId="{FCF14037-9915-4E9B-A48B-864831DE0E4E}"/>
    <dgm:cxn modelId="{C79B8517-1431-42AB-A670-7FF6D19E1E1D}" srcId="{29B375BB-43C5-46D2-A043-30A2D5F0BDA0}" destId="{970343B3-C997-4DF0-9227-1D858FD3D00E}" srcOrd="0" destOrd="0" parTransId="{E5049F37-E2AB-4E2F-87D3-E4317306724A}" sibTransId="{CCDEDE0E-C08C-44CF-B346-C65D8E7EBD11}"/>
    <dgm:cxn modelId="{98690D0E-0366-4582-9BB4-959D327B79C1}" type="presParOf" srcId="{8739AF0E-6B25-439F-A7A9-E70C3FE9219E}" destId="{A8B2DE1B-D6A9-4D53-8059-C74185C82732}" srcOrd="0" destOrd="0" presId="urn:microsoft.com/office/officeart/2005/8/layout/StepDownProcess"/>
    <dgm:cxn modelId="{C3A2D06A-F153-472C-B022-E2B20DC2827F}" type="presParOf" srcId="{A8B2DE1B-D6A9-4D53-8059-C74185C82732}" destId="{90915B0E-9741-45AF-A4EB-08610E8F9E3D}" srcOrd="0" destOrd="0" presId="urn:microsoft.com/office/officeart/2005/8/layout/StepDownProcess"/>
    <dgm:cxn modelId="{A9D1163D-C762-4D56-9995-87032A97F914}" type="presParOf" srcId="{A8B2DE1B-D6A9-4D53-8059-C74185C82732}" destId="{6C271708-FC8B-4904-AACD-AD729AA19275}" srcOrd="1" destOrd="0" presId="urn:microsoft.com/office/officeart/2005/8/layout/StepDownProcess"/>
    <dgm:cxn modelId="{5BB82B0F-A176-40E0-B17A-C9AA6E32BB0D}" type="presParOf" srcId="{A8B2DE1B-D6A9-4D53-8059-C74185C82732}" destId="{EAB2649B-1591-4C72-86E0-32FEA6B5397B}" srcOrd="2" destOrd="0" presId="urn:microsoft.com/office/officeart/2005/8/layout/StepDownProcess"/>
    <dgm:cxn modelId="{C4B20277-B763-43AC-9F77-139863EEAE3B}" type="presParOf" srcId="{8739AF0E-6B25-439F-A7A9-E70C3FE9219E}" destId="{1DCD0A1C-1300-4FB9-B82B-61BC7351345D}" srcOrd="1" destOrd="0" presId="urn:microsoft.com/office/officeart/2005/8/layout/StepDownProcess"/>
    <dgm:cxn modelId="{B2146BF9-C9E6-42DB-B90A-A0FFB3A972A5}" type="presParOf" srcId="{8739AF0E-6B25-439F-A7A9-E70C3FE9219E}" destId="{7BCF0D1D-C2BA-4268-A808-47C10F488691}" srcOrd="2" destOrd="0" presId="urn:microsoft.com/office/officeart/2005/8/layout/StepDownProcess"/>
    <dgm:cxn modelId="{7A7D9ABB-275B-48F6-950C-7102048077C9}" type="presParOf" srcId="{7BCF0D1D-C2BA-4268-A808-47C10F488691}" destId="{15CD74C4-87CD-4807-8EEC-10F19D324D98}" srcOrd="0" destOrd="0" presId="urn:microsoft.com/office/officeart/2005/8/layout/StepDownProcess"/>
    <dgm:cxn modelId="{4B83E632-C304-4D8A-B8E2-6EDD08B7C622}" type="presParOf" srcId="{7BCF0D1D-C2BA-4268-A808-47C10F488691}" destId="{FB024D58-DCE9-494B-B66E-55739E6B8327}" srcOrd="1" destOrd="0" presId="urn:microsoft.com/office/officeart/2005/8/layout/StepDownProcess"/>
    <dgm:cxn modelId="{028FA12C-37A2-4A05-9F8E-B9B2625A1850}" type="presParOf" srcId="{7BCF0D1D-C2BA-4268-A808-47C10F488691}" destId="{C6E4CF94-12F8-4DCA-9109-8CEE14DF1BD2}" srcOrd="2" destOrd="0" presId="urn:microsoft.com/office/officeart/2005/8/layout/StepDownProcess"/>
    <dgm:cxn modelId="{26990DD9-A232-4E80-8866-8BD8A082ECA5}" type="presParOf" srcId="{8739AF0E-6B25-439F-A7A9-E70C3FE9219E}" destId="{4FBF6AD1-6D35-4A80-A057-82831A596317}" srcOrd="3" destOrd="0" presId="urn:microsoft.com/office/officeart/2005/8/layout/StepDownProcess"/>
    <dgm:cxn modelId="{A9770651-F538-4D86-97E6-86A431BA9B83}" type="presParOf" srcId="{8739AF0E-6B25-439F-A7A9-E70C3FE9219E}" destId="{386D4A36-923E-443D-8FA8-6F956A587ECD}" srcOrd="4" destOrd="0" presId="urn:microsoft.com/office/officeart/2005/8/layout/StepDownProcess"/>
    <dgm:cxn modelId="{71D9D5B2-40F4-4E21-9E48-EB42D852C43D}" type="presParOf" srcId="{386D4A36-923E-443D-8FA8-6F956A587ECD}" destId="{70F153B1-BD9D-4B01-A04C-26D42EE501BE}" srcOrd="0" destOrd="0" presId="urn:microsoft.com/office/officeart/2005/8/layout/StepDownProcess"/>
    <dgm:cxn modelId="{2CD5E146-C2F0-4290-8B44-7D4CBB4C78B1}" type="presParOf" srcId="{386D4A36-923E-443D-8FA8-6F956A587ECD}" destId="{B601F1E0-D34F-4913-8F6C-2D7183F9A279}" srcOrd="1" destOrd="0" presId="urn:microsoft.com/office/officeart/2005/8/layout/StepDownProcess"/>
    <dgm:cxn modelId="{74910807-81BC-45C6-AE68-4E9D68A9B915}" type="presParOf" srcId="{386D4A36-923E-443D-8FA8-6F956A587ECD}" destId="{15CC5BDE-5515-4650-9CE6-58E86F299432}" srcOrd="2" destOrd="0" presId="urn:microsoft.com/office/officeart/2005/8/layout/StepDownProcess"/>
    <dgm:cxn modelId="{2A00071D-33E6-4FF1-B6C5-649BCC58F72D}" type="presParOf" srcId="{8739AF0E-6B25-439F-A7A9-E70C3FE9219E}" destId="{BACCC449-44DD-4582-94C5-E2B616933865}" srcOrd="5" destOrd="0" presId="urn:microsoft.com/office/officeart/2005/8/layout/StepDownProcess"/>
    <dgm:cxn modelId="{1993F19E-5535-4398-B832-8F992A79E7DB}" type="presParOf" srcId="{8739AF0E-6B25-439F-A7A9-E70C3FE9219E}" destId="{CD353F3F-F3EA-4580-8718-AF88D9077507}" srcOrd="6" destOrd="0" presId="urn:microsoft.com/office/officeart/2005/8/layout/StepDownProcess"/>
    <dgm:cxn modelId="{407CC088-7885-43F7-B27D-531B092B51EC}" type="presParOf" srcId="{CD353F3F-F3EA-4580-8718-AF88D9077507}" destId="{E82C5B13-358D-4059-84DC-EC734027DD4C}" srcOrd="0" destOrd="0" presId="urn:microsoft.com/office/officeart/2005/8/layout/StepDownProcess"/>
    <dgm:cxn modelId="{CEBB70B7-A68A-46AA-B9BB-CD4EAEB4E65D}" type="presParOf" srcId="{CD353F3F-F3EA-4580-8718-AF88D9077507}" destId="{C03F3F82-252E-403F-9364-1599D427FE86}" srcOrd="1" destOrd="0" presId="urn:microsoft.com/office/officeart/2005/8/layout/StepDownProcess"/>
    <dgm:cxn modelId="{5F45C383-18D2-4D63-A540-A7FEFD723107}" type="presParOf" srcId="{CD353F3F-F3EA-4580-8718-AF88D9077507}" destId="{52E6A84A-E938-4D43-A4AF-79A381AABD32}" srcOrd="2" destOrd="0" presId="urn:microsoft.com/office/officeart/2005/8/layout/StepDownProcess"/>
    <dgm:cxn modelId="{DC916B9A-00A9-4550-B895-40F47A2903E7}" type="presParOf" srcId="{8739AF0E-6B25-439F-A7A9-E70C3FE9219E}" destId="{FF26B5AE-DAAB-4F22-BA09-B9196FE815AB}" srcOrd="7" destOrd="0" presId="urn:microsoft.com/office/officeart/2005/8/layout/StepDownProcess"/>
    <dgm:cxn modelId="{01737753-D85D-414C-A431-955DDF2CD0B2}" type="presParOf" srcId="{8739AF0E-6B25-439F-A7A9-E70C3FE9219E}" destId="{D5E6C737-125E-4E2D-BCC7-41DA83CCC324}" srcOrd="8" destOrd="0" presId="urn:microsoft.com/office/officeart/2005/8/layout/StepDownProcess"/>
    <dgm:cxn modelId="{0CCC37B0-12A5-413C-A93E-83B5D59780D5}" type="presParOf" srcId="{D5E6C737-125E-4E2D-BCC7-41DA83CCC324}" destId="{E101FD70-7F17-4C8E-9B9D-A5FC201C1FB5}" srcOrd="0" destOrd="0" presId="urn:microsoft.com/office/officeart/2005/8/layout/StepDownProcess"/>
    <dgm:cxn modelId="{4138E423-8B2C-49C6-9C51-3B64C7DFA18A}" type="presParOf" srcId="{D5E6C737-125E-4E2D-BCC7-41DA83CCC324}" destId="{D88AD70E-B796-41BA-B4ED-002E93ADDE44}" srcOrd="1" destOrd="0" presId="urn:microsoft.com/office/officeart/2005/8/layout/StepDownProcess"/>
    <dgm:cxn modelId="{59B878AD-C171-47F4-9A88-5AD4AFBA8C1E}" type="presParOf" srcId="{D5E6C737-125E-4E2D-BCC7-41DA83CCC324}" destId="{F5BAC109-2AFA-41C7-8907-AB6FC47D38ED}" srcOrd="2" destOrd="0" presId="urn:microsoft.com/office/officeart/2005/8/layout/StepDownProcess"/>
    <dgm:cxn modelId="{F2C070ED-8AFB-4943-96D2-ABE7A649E1BE}" type="presParOf" srcId="{8739AF0E-6B25-439F-A7A9-E70C3FE9219E}" destId="{2F53970E-D934-4E47-B60F-78FB9487529C}" srcOrd="9" destOrd="0" presId="urn:microsoft.com/office/officeart/2005/8/layout/StepDownProcess"/>
    <dgm:cxn modelId="{A88DC8BA-52C6-430B-91AD-F06A8A348D11}" type="presParOf" srcId="{8739AF0E-6B25-439F-A7A9-E70C3FE9219E}" destId="{ABCE565E-F56B-4A3A-B7FE-7B33FFF2DC72}" srcOrd="10" destOrd="0" presId="urn:microsoft.com/office/officeart/2005/8/layout/StepDownProcess"/>
    <dgm:cxn modelId="{BB6AA637-6A66-4D3A-873F-28DA8A9534D6}" type="presParOf" srcId="{ABCE565E-F56B-4A3A-B7FE-7B33FFF2DC72}" destId="{723AACCB-497C-42FF-A24D-BA73EC491F1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86AAEB-A2AE-4F83-B8E3-0A775287A002}" type="datetimeFigureOut">
              <a:rPr lang="tr-TR" smtClean="0"/>
              <a:t>14.06.2017</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52662-60A1-4422-8641-27EE9D36E9B2}" type="slidenum">
              <a:rPr lang="tr-TR" smtClean="0"/>
              <a:t>‹#›</a:t>
            </a:fld>
            <a:endParaRPr lang="tr-TR" dirty="0"/>
          </a:p>
        </p:txBody>
      </p:sp>
    </p:spTree>
    <p:extLst>
      <p:ext uri="{BB962C8B-B14F-4D97-AF65-F5344CB8AC3E}">
        <p14:creationId xmlns:p14="http://schemas.microsoft.com/office/powerpoint/2010/main" val="32151255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65EC7-890A-4440-890F-0377944E1EBA}" type="datetimeFigureOut">
              <a:rPr lang="tr-TR" smtClean="0"/>
              <a:t>14.06.2017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D706B-9D31-4859-A213-F6770315D6EE}" type="slidenum">
              <a:rPr lang="tr-TR" smtClean="0"/>
              <a:t>‹#›</a:t>
            </a:fld>
            <a:endParaRPr lang="tr-TR" dirty="0"/>
          </a:p>
        </p:txBody>
      </p:sp>
    </p:spTree>
    <p:extLst>
      <p:ext uri="{BB962C8B-B14F-4D97-AF65-F5344CB8AC3E}">
        <p14:creationId xmlns:p14="http://schemas.microsoft.com/office/powerpoint/2010/main" val="4119687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8D8341B-2494-41CD-B441-F05D97164E23}"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421026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E243C8-E22C-41AA-8622-2AB82D2D4948}"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75086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C8F29F7-F21C-47CB-AD92-5F82325E4E9C}"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221127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9C0F60D-B613-44A5-8EE5-519D2F20779B}" type="datetime1">
              <a:rPr lang="tr-TR" smtClean="0"/>
              <a:t>14.06.2017</a:t>
            </a:fld>
            <a:endParaRPr lang="tr-TR"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F36BD5-23C7-4C55-A3C0-04BD00FA661E}" type="slidenum">
              <a:rPr lang="tr-TR" smtClean="0"/>
              <a:t>‹#›</a:t>
            </a:fld>
            <a:endParaRPr lang="tr-TR"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37407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6DE340-357B-4532-BC7F-EAEFB70DC1D9}"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263237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1D89F9-A490-4899-9120-4B075DC45FEB}"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596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8EC2B3-53E4-4D8E-834D-6C699F7EDD79}"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9499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BE6F4E-E047-4572-8D1C-6D3EE517AC80}" type="datetime1">
              <a:rPr lang="tr-TR" smtClean="0"/>
              <a:t>14.06.2017</a:t>
            </a:fld>
            <a:endParaRPr lang="tr-TR" dirty="0"/>
          </a:p>
        </p:txBody>
      </p:sp>
      <p:sp>
        <p:nvSpPr>
          <p:cNvPr id="8" name="Footer Placeholder 7"/>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9" name="Slide Number Placeholder 8"/>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91993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2798E8-5DE9-485B-B73B-B16A235ADBCA}" type="datetime1">
              <a:rPr lang="tr-TR" smtClean="0"/>
              <a:t>14.06.2017</a:t>
            </a:fld>
            <a:endParaRPr lang="tr-TR" dirty="0"/>
          </a:p>
        </p:txBody>
      </p:sp>
      <p:sp>
        <p:nvSpPr>
          <p:cNvPr id="4" name="Footer Placeholder 3"/>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5" name="Slide Number Placeholder 4"/>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427688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5899B-4E24-49B0-A319-19D84CA6EE75}" type="datetime1">
              <a:rPr lang="tr-TR" smtClean="0"/>
              <a:t>14.06.2017</a:t>
            </a:fld>
            <a:endParaRPr lang="tr-TR" dirty="0"/>
          </a:p>
        </p:txBody>
      </p:sp>
      <p:sp>
        <p:nvSpPr>
          <p:cNvPr id="3" name="Footer Placeholder 2"/>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4" name="Slide Number Placeholder 3"/>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70987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6AFFEF-D4DC-4017-8D91-3D137BD82A7E}"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45012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24ADA5-91F6-4449-B7D9-FB02B27498F5}"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72218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56528-277E-49FC-9138-31670851CABD}"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395575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777A9-025A-4BC4-836D-C08933EFAE26}"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399679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19796C-3334-4377-A4E8-A816F6C564B2}"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46062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9C0F60D-B613-44A5-8EE5-519D2F20779B}" type="datetime1">
              <a:rPr lang="tr-TR" smtClean="0">
                <a:solidFill>
                  <a:prstClr val="white">
                    <a:lumMod val="50000"/>
                  </a:prstClr>
                </a:solidFill>
              </a:rPr>
              <a:pPr/>
              <a:t>14.06.2017</a:t>
            </a:fld>
            <a:endParaRPr lang="tr-TR"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tr-TR" dirty="0" smtClean="0">
                <a:solidFill>
                  <a:prstClr val="white">
                    <a:lumMod val="65000"/>
                  </a:prstClr>
                </a:solidFill>
              </a:rPr>
              <a:t>T.C. MİLLÎ EĞİTİM BAKANLIĞI Ölçme, Değerlendirme ve Sınav Hizmetleri Genel Müdürlüğü</a:t>
            </a:r>
            <a:endParaRPr lang="tr-TR"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F36BD5-23C7-4C55-A3C0-04BD00FA661E}" type="slidenum">
              <a:rPr lang="tr-TR" smtClean="0">
                <a:solidFill>
                  <a:prstClr val="white">
                    <a:lumMod val="65000"/>
                  </a:prstClr>
                </a:solidFill>
              </a:rPr>
              <a:pPr/>
              <a:t>‹#›</a:t>
            </a:fld>
            <a:endParaRPr lang="tr-TR" dirty="0">
              <a:solidFill>
                <a:prstClr val="white">
                  <a:lumMod val="65000"/>
                </a:prst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33486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6DE340-357B-4532-BC7F-EAEFB70DC1D9}"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929048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1D89F9-A490-4899-9120-4B075DC45FEB}"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2353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8EC2B3-53E4-4D8E-834D-6C699F7EDD79}"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197735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BE6F4E-E047-4572-8D1C-6D3EE517AC80}"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8" name="Footer Placeholder 7"/>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9" name="Slide Number Placeholder 8"/>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4256960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2798E8-5DE9-485B-B73B-B16A235ADBCA}"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4" name="Footer Placeholder 3"/>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5" name="Slide Number Placeholder 4"/>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228259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5899B-4E24-49B0-A319-19D84CA6EE75}"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3" name="Footer Placeholder 2"/>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4" name="Slide Number Placeholder 3"/>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69913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B1A0062-C0D7-4DD5-9A08-B863ED9C9DB6}"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948945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6AFFEF-D4DC-4017-8D91-3D137BD82A7E}"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605438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56528-277E-49FC-9138-31670851CABD}"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2924097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777A9-025A-4BC4-836D-C08933EFAE26}"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960990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19796C-3334-4377-A4E8-A816F6C564B2}"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052907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9C0F60D-B613-44A5-8EE5-519D2F20779B}" type="datetime1">
              <a:rPr lang="tr-TR" smtClean="0">
                <a:solidFill>
                  <a:prstClr val="white">
                    <a:lumMod val="50000"/>
                  </a:prstClr>
                </a:solidFill>
              </a:rPr>
              <a:pPr/>
              <a:t>14.06.2017</a:t>
            </a:fld>
            <a:endParaRPr lang="tr-TR"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tr-TR" dirty="0" smtClean="0">
                <a:solidFill>
                  <a:prstClr val="white">
                    <a:lumMod val="65000"/>
                  </a:prstClr>
                </a:solidFill>
              </a:rPr>
              <a:t>T.C. MİLLÎ EĞİTİM BAKANLIĞI Ölçme, Değerlendirme ve Sınav Hizmetleri Genel Müdürlüğü</a:t>
            </a:r>
            <a:endParaRPr lang="tr-TR"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F36BD5-23C7-4C55-A3C0-04BD00FA661E}" type="slidenum">
              <a:rPr lang="tr-TR" smtClean="0">
                <a:solidFill>
                  <a:prstClr val="white">
                    <a:lumMod val="65000"/>
                  </a:prstClr>
                </a:solidFill>
              </a:rPr>
              <a:pPr/>
              <a:t>‹#›</a:t>
            </a:fld>
            <a:endParaRPr lang="tr-TR" dirty="0">
              <a:solidFill>
                <a:prstClr val="white">
                  <a:lumMod val="65000"/>
                </a:prst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10886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6DE340-357B-4532-BC7F-EAEFB70DC1D9}"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238960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1D89F9-A490-4899-9120-4B075DC45FEB}"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5151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8EC2B3-53E4-4D8E-834D-6C699F7EDD79}"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850276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BE6F4E-E047-4572-8D1C-6D3EE517AC80}"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8" name="Footer Placeholder 7"/>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9" name="Slide Number Placeholder 8"/>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800430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2798E8-5DE9-485B-B73B-B16A235ADBCA}"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4" name="Footer Placeholder 3"/>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5" name="Slide Number Placeholder 4"/>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92158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0FFF967-D835-4E62-A8C4-082A758FB565}"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767996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5899B-4E24-49B0-A319-19D84CA6EE75}"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3" name="Footer Placeholder 2"/>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4" name="Slide Number Placeholder 3"/>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529978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6AFFEF-D4DC-4017-8D91-3D137BD82A7E}"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094924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56528-277E-49FC-9138-31670851CABD}"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796492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777A9-025A-4BC4-836D-C08933EFAE26}"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4161095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19796C-3334-4377-A4E8-A816F6C564B2}"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425488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1CCC3ECD-ABB9-4D57-84D7-E705B96EBA5A}" type="datetime1">
              <a:rPr lang="tr-TR" smtClean="0"/>
              <a:t>14.06.2017</a:t>
            </a:fld>
            <a:endParaRPr lang="tr-TR" dirty="0"/>
          </a:p>
        </p:txBody>
      </p:sp>
      <p:sp>
        <p:nvSpPr>
          <p:cNvPr id="8" name="Footer Placeholder 7"/>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9" name="Slide Number Placeholder 8"/>
          <p:cNvSpPr>
            <a:spLocks noGrp="1"/>
          </p:cNvSpPr>
          <p:nvPr>
            <p:ph type="sldNum" sz="quarter" idx="12"/>
          </p:nvPr>
        </p:nvSpPr>
        <p:spPr/>
        <p:txBody>
          <a:bodyPr/>
          <a:lstStyle/>
          <a:p>
            <a:fld id="{33F36BD5-23C7-4C55-A3C0-04BD00FA661E}" type="slidenum">
              <a:rPr lang="tr-TR" smtClean="0"/>
              <a:t>‹#›</a:t>
            </a:fld>
            <a:endParaRPr lang="tr-TR"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33587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A2B353-DEDD-45D4-9AC7-46D2648799EE}" type="datetime1">
              <a:rPr lang="tr-TR" smtClean="0"/>
              <a:t>14.06.2017</a:t>
            </a:fld>
            <a:endParaRPr lang="tr-TR" dirty="0"/>
          </a:p>
        </p:txBody>
      </p:sp>
      <p:sp>
        <p:nvSpPr>
          <p:cNvPr id="4" name="Footer Placeholder 3"/>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5" name="Slide Number Placeholder 4"/>
          <p:cNvSpPr>
            <a:spLocks noGrp="1"/>
          </p:cNvSpPr>
          <p:nvPr>
            <p:ph type="sldNum" sz="quarter" idx="12"/>
          </p:nvPr>
        </p:nvSpPr>
        <p:spPr/>
        <p:txBody>
          <a:bodyPr/>
          <a:lstStyle/>
          <a:p>
            <a:fld id="{33F36BD5-23C7-4C55-A3C0-04BD00FA661E}" type="slidenum">
              <a:rPr lang="tr-TR" smtClean="0"/>
              <a:t>‹#›</a:t>
            </a:fld>
            <a:endParaRPr lang="tr-TR" dirty="0"/>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25761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810CE-E3C9-4E39-A877-A0C26B450623}" type="datetime1">
              <a:rPr lang="tr-TR" smtClean="0"/>
              <a:t>14.06.2017</a:t>
            </a:fld>
            <a:endParaRPr lang="tr-TR" dirty="0"/>
          </a:p>
        </p:txBody>
      </p:sp>
      <p:sp>
        <p:nvSpPr>
          <p:cNvPr id="3" name="Footer Placeholder 2"/>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4" name="Slide Number Placeholder 3"/>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035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364EBB4-0B42-469F-A210-F6FB17823A65}"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37370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0CA9D2A-11C0-4F41-923D-0167EDCD8814}"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276771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1DA08E0-E593-45B0-A8D8-1664131DF4F9}" type="datetime1">
              <a:rPr lang="tr-TR" smtClean="0"/>
              <a:t>14.06.2017</a:t>
            </a:fld>
            <a:endParaRPr lang="tr-T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3F36BD5-23C7-4C55-A3C0-04BD00FA661E}" type="slidenum">
              <a:rPr lang="tr-TR" smtClean="0"/>
              <a:t>‹#›</a:t>
            </a:fld>
            <a:endParaRPr lang="tr-TR" dirty="0"/>
          </a:p>
        </p:txBody>
      </p:sp>
    </p:spTree>
    <p:extLst>
      <p:ext uri="{BB962C8B-B14F-4D97-AF65-F5344CB8AC3E}">
        <p14:creationId xmlns:p14="http://schemas.microsoft.com/office/powerpoint/2010/main" val="208461847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DAC19E2-E771-4F15-A62D-5C4BCC6B8B4F}" type="datetime1">
              <a:rPr lang="tr-TR" smtClean="0"/>
              <a:t>14.06.2017</a:t>
            </a:fld>
            <a:endParaRPr lang="tr-TR"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F36BD5-23C7-4C55-A3C0-04BD00FA661E}" type="slidenum">
              <a:rPr lang="tr-TR" smtClean="0"/>
              <a:t>‹#›</a:t>
            </a:fld>
            <a:endParaRPr lang="tr-TR" dirty="0"/>
          </a:p>
        </p:txBody>
      </p:sp>
    </p:spTree>
    <p:extLst>
      <p:ext uri="{BB962C8B-B14F-4D97-AF65-F5344CB8AC3E}">
        <p14:creationId xmlns:p14="http://schemas.microsoft.com/office/powerpoint/2010/main" val="71817427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DAC19E2-E771-4F15-A62D-5C4BCC6B8B4F}"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52837466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DAC19E2-E771-4F15-A62D-5C4BCC6B8B4F}"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189115362"/>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s://blog.ingilizceturkce.gen.tr/sinavsiz-gecis-nedir-sinavsiz-gecis-bolumleri-ve-puanlari-nelerdir/"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egitek.meb.gov.tr/earged/arasayfa.php?g=77"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61872" y="1214814"/>
            <a:ext cx="9418320" cy="1732935"/>
          </a:xfrm>
        </p:spPr>
        <p:txBody>
          <a:bodyPr>
            <a:normAutofit fontScale="90000"/>
          </a:bodyPr>
          <a:lstStyle/>
          <a:p>
            <a:pPr algn="ctr">
              <a:lnSpc>
                <a:spcPct val="150000"/>
              </a:lnSpc>
            </a:pPr>
            <a:r>
              <a:rPr lang="tr-TR" sz="4000" dirty="0" smtClean="0"/>
              <a:t>PISA Sonuçlarının Değerlendirilmesi ve PISA Bilgilendirme Semineri</a:t>
            </a:r>
            <a:endParaRPr lang="tr-TR" sz="4000" dirty="0"/>
          </a:p>
        </p:txBody>
      </p:sp>
      <p:sp>
        <p:nvSpPr>
          <p:cNvPr id="5" name="Metin Yer Tutucusu 4"/>
          <p:cNvSpPr>
            <a:spLocks noGrp="1"/>
          </p:cNvSpPr>
          <p:nvPr>
            <p:ph type="body" idx="1"/>
          </p:nvPr>
        </p:nvSpPr>
        <p:spPr>
          <a:xfrm>
            <a:off x="1261872" y="4044462"/>
            <a:ext cx="9418320" cy="2546100"/>
          </a:xfrm>
        </p:spPr>
        <p:txBody>
          <a:bodyPr>
            <a:normAutofit/>
          </a:bodyPr>
          <a:lstStyle/>
          <a:p>
            <a:pPr algn="ctr"/>
            <a:r>
              <a:rPr lang="en-US" sz="2000" dirty="0">
                <a:solidFill>
                  <a:schemeClr val="tx1"/>
                </a:solidFill>
              </a:rPr>
              <a:t>T.C. MİLLİ EĞİTİM </a:t>
            </a:r>
            <a:r>
              <a:rPr lang="en-US" sz="2000" dirty="0" smtClean="0">
                <a:solidFill>
                  <a:schemeClr val="tx1"/>
                </a:solidFill>
              </a:rPr>
              <a:t>BAKANLIĞI</a:t>
            </a:r>
            <a:endParaRPr lang="en-US" sz="2000" dirty="0">
              <a:solidFill>
                <a:schemeClr val="tx1"/>
              </a:solidFill>
            </a:endParaRPr>
          </a:p>
          <a:p>
            <a:pPr algn="ctr"/>
            <a:r>
              <a:rPr lang="tr-TR" sz="2000" dirty="0" smtClean="0">
                <a:solidFill>
                  <a:schemeClr val="tx1"/>
                </a:solidFill>
              </a:rPr>
              <a:t>ÖRTAÖĞRETİM</a:t>
            </a:r>
            <a:r>
              <a:rPr lang="tr-TR" sz="2000" dirty="0">
                <a:solidFill>
                  <a:schemeClr val="tx1"/>
                </a:solidFill>
              </a:rPr>
              <a:t> </a:t>
            </a:r>
            <a:r>
              <a:rPr lang="en-US" sz="2000" dirty="0" smtClean="0">
                <a:solidFill>
                  <a:schemeClr val="tx1"/>
                </a:solidFill>
              </a:rPr>
              <a:t>GENEL </a:t>
            </a:r>
            <a:r>
              <a:rPr lang="en-US" sz="2000" dirty="0">
                <a:solidFill>
                  <a:schemeClr val="tx1"/>
                </a:solidFill>
              </a:rPr>
              <a:t>MÜDÜRLÜĞÜ</a:t>
            </a:r>
          </a:p>
          <a:p>
            <a:pPr algn="ctr"/>
            <a:r>
              <a:rPr lang="tr-TR" sz="2000" dirty="0" smtClean="0">
                <a:solidFill>
                  <a:schemeClr val="tx1"/>
                </a:solidFill>
              </a:rPr>
              <a:t>Osman ÇELİK</a:t>
            </a:r>
            <a:endParaRPr lang="en-US" sz="2000" dirty="0" smtClean="0">
              <a:solidFill>
                <a:schemeClr val="tx1"/>
              </a:solidFill>
            </a:endParaRPr>
          </a:p>
          <a:p>
            <a:pPr algn="ctr"/>
            <a:r>
              <a:rPr lang="en-US" sz="2000" dirty="0" smtClean="0">
                <a:solidFill>
                  <a:schemeClr val="tx1"/>
                </a:solidFill>
              </a:rPr>
              <a:t>  </a:t>
            </a:r>
            <a:r>
              <a:rPr lang="tr-TR" sz="2000" dirty="0" smtClean="0">
                <a:solidFill>
                  <a:schemeClr val="tx1"/>
                </a:solidFill>
              </a:rPr>
              <a:t>15-17</a:t>
            </a:r>
            <a:r>
              <a:rPr lang="en-US" sz="2000" dirty="0" smtClean="0">
                <a:solidFill>
                  <a:schemeClr val="tx1"/>
                </a:solidFill>
              </a:rPr>
              <a:t>/0</a:t>
            </a:r>
            <a:r>
              <a:rPr lang="tr-TR" sz="2000" dirty="0" smtClean="0">
                <a:solidFill>
                  <a:schemeClr val="tx1"/>
                </a:solidFill>
              </a:rPr>
              <a:t>5</a:t>
            </a:r>
            <a:r>
              <a:rPr lang="en-US" sz="2000" dirty="0" smtClean="0">
                <a:solidFill>
                  <a:schemeClr val="tx1"/>
                </a:solidFill>
              </a:rPr>
              <a:t>/201</a:t>
            </a:r>
            <a:r>
              <a:rPr lang="tr-TR" sz="2000" dirty="0" smtClean="0">
                <a:solidFill>
                  <a:schemeClr val="tx1"/>
                </a:solidFill>
              </a:rPr>
              <a:t>7</a:t>
            </a:r>
            <a:endParaRPr lang="en-US" sz="2000" dirty="0" smtClean="0">
              <a:solidFill>
                <a:schemeClr val="tx1"/>
              </a:solidFill>
            </a:endParaRPr>
          </a:p>
          <a:p>
            <a:pPr algn="ctr"/>
            <a:r>
              <a:rPr lang="tr-TR" sz="1800" dirty="0" smtClean="0"/>
              <a:t>Mersin</a:t>
            </a:r>
            <a:endParaRPr lang="tr-TR" sz="1800"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5619104" y="195486"/>
            <a:ext cx="829684" cy="792088"/>
          </a:xfrm>
          <a:prstGeom prst="rect">
            <a:avLst/>
          </a:prstGeom>
        </p:spPr>
      </p:pic>
    </p:spTree>
    <p:extLst>
      <p:ext uri="{BB962C8B-B14F-4D97-AF65-F5344CB8AC3E}">
        <p14:creationId xmlns:p14="http://schemas.microsoft.com/office/powerpoint/2010/main" val="687738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16705"/>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10</a:t>
            </a:fld>
            <a:endParaRPr lang="tr-TR" dirty="0"/>
          </a:p>
        </p:txBody>
      </p:sp>
      <p:sp>
        <p:nvSpPr>
          <p:cNvPr id="8" name="Altbilgi Yer Tutucusu 3"/>
          <p:cNvSpPr>
            <a:spLocks noGrp="1"/>
          </p:cNvSpPr>
          <p:nvPr>
            <p:ph type="ftr" sz="quarter" idx="11"/>
          </p:nvPr>
        </p:nvSpPr>
        <p:spPr>
          <a:xfrm rot="16200000">
            <a:off x="9602047" y="3597633"/>
            <a:ext cx="4353534" cy="469027"/>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6" name="İçerik Yer Tutucusu 2"/>
          <p:cNvSpPr txBox="1">
            <a:spLocks noGrp="1"/>
          </p:cNvSpPr>
          <p:nvPr>
            <p:ph type="body" idx="1"/>
          </p:nvPr>
        </p:nvSpPr>
        <p:spPr>
          <a:xfrm>
            <a:off x="1262063" y="1314450"/>
            <a:ext cx="9418637" cy="517842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3200" b="0" i="0" u="none" strike="noStrike" kern="1200" cap="none" spc="0" normalizeH="0" baseline="0" noProof="0" smtClean="0">
                <a:ln>
                  <a:noFill/>
                </a:ln>
                <a:solidFill>
                  <a:sysClr val="windowText" lastClr="000000"/>
                </a:solidFill>
                <a:effectLst/>
                <a:uLnTx/>
                <a:uFillTx/>
                <a:latin typeface="Calibri"/>
                <a:ea typeface="+mn-ea"/>
                <a:cs typeface="+mn-cs"/>
              </a:rPr>
              <a:t>        Ölçme </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ve Değerlendirme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“Memleketimizde bilhassa orta ve teknik öğretim müesseselerine ait imtihan yönetmeliğine dayanılarak yapılmakta olan öğrenci başarılarının ölçülmesi, objektif esaslardan mahrumdur. Ortaokulların ve liselerin birinci ve ikinci sınıflarında uygulanan yazılı ve sözlü yoklamalar öğrencilerin daha çok hafıza kuvvetini ölçüyor; </a:t>
            </a:r>
            <a:r>
              <a:rPr kumimoji="0" lang="tr-TR" sz="3200" b="0" i="0" u="none" strike="noStrike" kern="1200" cap="none" spc="0" normalizeH="0" baseline="0" noProof="0" dirty="0" smtClean="0">
                <a:ln>
                  <a:noFill/>
                </a:ln>
                <a:solidFill>
                  <a:srgbClr val="FF0000"/>
                </a:solidFill>
                <a:effectLst/>
                <a:uLnTx/>
                <a:uFillTx/>
                <a:latin typeface="Calibri"/>
                <a:ea typeface="+mn-ea"/>
                <a:cs typeface="+mn-cs"/>
              </a:rPr>
              <a:t>onların, kazandıkları bilgilerle, düşünme, muhakeme etme ve bu bilgilerini kullanma bakımından ne nispette geliştiklerini değerlendiremiyor. Ayrıca, ortaokul ve lise bitirme imtihanları, öğrencilerin bu tahsil kademelerinde ulaşmaları gereken olgunluğu tespit edemiyor.</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  ( PISA okuryazarlık Tanımı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Gördüğümüz memleketlerin çoğunda, öğrencilerin başarılarının ve gelişmelerinin ölçülüp değerlendirilmesi, gittikçe daha çok </a:t>
            </a:r>
            <a:r>
              <a:rPr kumimoji="0" lang="tr-TR" sz="3200" b="0" i="0" u="none" strike="noStrike" kern="1200" cap="none" spc="0" normalizeH="0" baseline="0" noProof="0" dirty="0" err="1" smtClean="0">
                <a:ln>
                  <a:noFill/>
                </a:ln>
                <a:solidFill>
                  <a:sysClr val="windowText" lastClr="000000"/>
                </a:solidFill>
                <a:effectLst/>
                <a:uLnTx/>
                <a:uFillTx/>
                <a:latin typeface="Calibri"/>
                <a:ea typeface="+mn-ea"/>
                <a:cs typeface="+mn-cs"/>
              </a:rPr>
              <a:t>objektifleşen</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 sağlam esaslara bağlanmıştır. Eskiden beri uygulanmakta olan sözlü ve yazılı yoklamaların yanı sıra, çocukların bilgilerini, muhakemedeki ve öğrendiklerini kullanma hususundaki iktidarlarını, istidat ve kabiliyetlerini, sosyal olgunluk ve davranışları ile temayüllerini ölçmeğe ve değerlendirmeğe yarayan objektif testler yapıldığı ve bunların standartlaştırıldığı görülmüştür.</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Öğrencilerin başarılarının ölçme ve değerlendirilmesinde bu testlerden geniş ölçüde faydalanıldığı; bilhassa sınıf geçme, ikmale kalma ve sınıfta kalma meselelerinde, onların zihni gelişmelerinden ve başarılarından başka, bedeni, sosyal ve ruhi gelişme ve olgunluklarının da göz önünde bulundurulduğu tespit edilmiştir.”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spc="0" dirty="0">
                <a:solidFill>
                  <a:sysClr val="windowText" lastClr="000000"/>
                </a:solidFill>
                <a:latin typeface="Calibri"/>
              </a:rPr>
              <a:t> </a:t>
            </a:r>
            <a:r>
              <a:rPr lang="tr-TR" spc="0" dirty="0" smtClean="0">
                <a:solidFill>
                  <a:sysClr val="windowText" lastClr="000000"/>
                </a:solidFill>
                <a:latin typeface="Calibri"/>
              </a:rPr>
              <a:t>    </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a:t>
            </a:r>
            <a:r>
              <a:rPr kumimoji="0" lang="tr-TR" sz="3200" b="0" i="1" u="none" strike="noStrike" kern="1200" cap="none" spc="0" normalizeH="0" baseline="0" noProof="0" dirty="0" smtClean="0">
                <a:ln>
                  <a:noFill/>
                </a:ln>
                <a:solidFill>
                  <a:sysClr val="windowText" lastClr="000000"/>
                </a:solidFill>
                <a:effectLst/>
                <a:uLnTx/>
                <a:uFillTx/>
                <a:latin typeface="Calibri"/>
                <a:ea typeface="+mn-ea"/>
                <a:cs typeface="+mn-cs"/>
              </a:rPr>
              <a:t>Türkiye Eğitim Millî Komisyonu Raporu S.103,</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3200" b="0" i="1" u="none" strike="noStrike" kern="1200" cap="none" spc="0" normalizeH="0" baseline="0" noProof="0" dirty="0" smtClean="0">
                <a:ln>
                  <a:noFill/>
                </a:ln>
                <a:solidFill>
                  <a:sysClr val="windowText" lastClr="000000"/>
                </a:solidFill>
                <a:effectLst/>
                <a:uLnTx/>
                <a:uFillTx/>
                <a:latin typeface="Calibri"/>
                <a:ea typeface="+mn-ea"/>
                <a:cs typeface="+mn-cs"/>
              </a:rPr>
              <a:t>İstanbul 1961- Millî eğitim Basımevi </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tr-T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01314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0377"/>
          </a:xfrm>
        </p:spPr>
        <p:txBody>
          <a:bodyPr>
            <a:normAutofit/>
          </a:bodyPr>
          <a:lstStyle/>
          <a:p>
            <a:endParaRPr lang="tr-TR" sz="2000" dirty="0"/>
          </a:p>
        </p:txBody>
      </p:sp>
      <p:sp>
        <p:nvSpPr>
          <p:cNvPr id="3" name="Metin Yer Tutucusu 2"/>
          <p:cNvSpPr>
            <a:spLocks noGrp="1"/>
          </p:cNvSpPr>
          <p:nvPr>
            <p:ph type="body" idx="1"/>
          </p:nvPr>
        </p:nvSpPr>
        <p:spPr>
          <a:xfrm>
            <a:off x="1261872" y="1298121"/>
            <a:ext cx="9418320" cy="5194119"/>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11</a:t>
            </a:fld>
            <a:endParaRPr lang="tr-TR" dirty="0"/>
          </a:p>
        </p:txBody>
      </p:sp>
      <p:sp>
        <p:nvSpPr>
          <p:cNvPr id="6" name="İçerik Yer Tutucusu 2"/>
          <p:cNvSpPr txBox="1">
            <a:spLocks/>
          </p:cNvSpPr>
          <p:nvPr/>
        </p:nvSpPr>
        <p:spPr>
          <a:xfrm>
            <a:off x="1804260" y="1600200"/>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İmtihan Sistemi</a:t>
            </a:r>
          </a:p>
          <a:p>
            <a:pPr marL="0" marR="0" lvl="0" indent="0" algn="just" defTabSz="914400" rtl="0" eaLnBrk="1" fontAlgn="auto" latinLnBrk="0" hangingPunct="1">
              <a:lnSpc>
                <a:spcPct val="100000"/>
              </a:lnSpc>
              <a:spcBef>
                <a:spcPct val="20000"/>
              </a:spcBef>
              <a:spcAft>
                <a:spcPts val="0"/>
              </a:spcAft>
              <a:buClrTx/>
              <a:buSzTx/>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“İmtihanların meşru rolünü belirtirken, bugün pek çok orta dereceli okullarda ve maarif sistemlerinde uygulanan imtihan sistemini olduğu gibi tasvip ettiğimiz zannedilmemelidir. Bilakis, imtihanların, bir orta dereceli okulda, öğrenciler, öğretmenler ve bütün eğitim sistemi için ciddi bir engel olabileceği de işaret olunmalıdır. Bugün kullanılmakta olan imtihan şekilleri ve bunların uygulanma tarzları üzerinde yapılan araştırmalar, ekseriya, hatta pek sık olarak, soruların uygunsuz olarak tertiplendiğini, sıhhat ve emniyetten uzak olduklarını ve eğitimin birçok hayati sonuçlarını ölçemediklerini açık bir şekilde ispat etmiş ve kötü imtihan şekillerinin ekseriya iyi oldukları farz olunarak ciddi telakki edildiklerinden, bütün ilgililer için cidden çok zararlı sonuçlar tevlit ettiğini göstermiştir. Bunu kısaca bir başka surette ifade edelim: </a:t>
            </a:r>
            <a:r>
              <a:rPr kumimoji="0" lang="tr-TR" sz="3200" b="0" i="0" u="none" strike="noStrike" kern="1200" cap="none" spc="0" normalizeH="0" baseline="0" noProof="0" dirty="0" smtClean="0">
                <a:ln>
                  <a:noFill/>
                </a:ln>
                <a:solidFill>
                  <a:srgbClr val="FF0000"/>
                </a:solidFill>
                <a:effectLst/>
                <a:uLnTx/>
                <a:uFillTx/>
                <a:latin typeface="Calibri"/>
                <a:ea typeface="+mn-ea"/>
                <a:cs typeface="+mn-cs"/>
              </a:rPr>
              <a:t>Okul programlarında imtihanların mühim bir yeri vardır. Ancak öğretmen ve müdürlerin mütemadi bir dikkatle bunların kötü bir engel haline gelmeksizin yardımcı bir vasıta halinde kalmalarını sağlamaları lazımdır.”</a:t>
            </a:r>
          </a:p>
          <a:p>
            <a:pPr marL="0" marR="0" lvl="0" indent="0" algn="just" defTabSz="914400" rtl="0" eaLnBrk="1" fontAlgn="auto" latinLnBrk="0" hangingPunct="1">
              <a:lnSpc>
                <a:spcPct val="100000"/>
              </a:lnSpc>
              <a:spcBef>
                <a:spcPct val="20000"/>
              </a:spcBef>
              <a:spcAft>
                <a:spcPts val="0"/>
              </a:spcAft>
              <a:buClrTx/>
              <a:buSzTx/>
              <a:buNone/>
              <a:tabLst/>
              <a:defRPr/>
            </a:pPr>
            <a:endPar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a:t>
            </a:r>
            <a:r>
              <a:rPr kumimoji="0" lang="tr-TR" sz="3200" b="0" i="1" u="none" strike="noStrike" kern="1200" cap="none" spc="0" normalizeH="0" baseline="0" noProof="0" dirty="0" smtClean="0">
                <a:ln>
                  <a:noFill/>
                </a:ln>
                <a:solidFill>
                  <a:sysClr val="windowText" lastClr="000000"/>
                </a:solidFill>
                <a:effectLst/>
                <a:uLnTx/>
                <a:uFillTx/>
                <a:latin typeface="Calibri"/>
                <a:ea typeface="+mn-ea"/>
                <a:cs typeface="+mn-cs"/>
              </a:rPr>
              <a:t>Türkiye de Ortaöğretim Müşahedeler, Problemler ve Tavsiyeler, Ankara- 1953 Millî  </a:t>
            </a:r>
          </a:p>
          <a:p>
            <a:pPr marL="0" marR="0" lvl="0" indent="0" algn="l" defTabSz="914400" rtl="0" eaLnBrk="1" fontAlgn="auto" latinLnBrk="0" hangingPunct="1">
              <a:lnSpc>
                <a:spcPct val="100000"/>
              </a:lnSpc>
              <a:spcBef>
                <a:spcPct val="20000"/>
              </a:spcBef>
              <a:spcAft>
                <a:spcPts val="0"/>
              </a:spcAft>
              <a:buClrTx/>
              <a:buSzTx/>
              <a:buNone/>
              <a:tabLst/>
              <a:defRPr/>
            </a:pPr>
            <a:r>
              <a:rPr kumimoji="0" lang="tr-TR" sz="3200" b="0" i="1" u="none" strike="noStrike" kern="1200" cap="none" spc="0" normalizeH="0" baseline="0" noProof="0" dirty="0" smtClean="0">
                <a:ln>
                  <a:noFill/>
                </a:ln>
                <a:solidFill>
                  <a:sysClr val="windowText" lastClr="000000"/>
                </a:solidFill>
                <a:effectLst/>
                <a:uLnTx/>
                <a:uFillTx/>
                <a:latin typeface="Calibri"/>
                <a:ea typeface="+mn-ea"/>
                <a:cs typeface="+mn-cs"/>
              </a:rPr>
              <a:t>Eğitim Basımevi Prof. Dr. John J. RUFİ </a:t>
            </a:r>
            <a:r>
              <a:rPr kumimoji="0" lang="tr-TR" sz="3200" b="0" i="1" u="none" strike="noStrike" kern="1200" cap="none" spc="0" normalizeH="0" baseline="0" noProof="0" dirty="0" err="1" smtClean="0">
                <a:ln>
                  <a:noFill/>
                </a:ln>
                <a:solidFill>
                  <a:sysClr val="windowText" lastClr="000000"/>
                </a:solidFill>
                <a:effectLst/>
                <a:uLnTx/>
                <a:uFillTx/>
                <a:latin typeface="Calibri"/>
                <a:ea typeface="+mn-ea"/>
                <a:cs typeface="+mn-cs"/>
              </a:rPr>
              <a:t>Missouri</a:t>
            </a:r>
            <a:r>
              <a:rPr kumimoji="0" lang="tr-TR" sz="3200" b="0" i="1" u="none" strike="noStrike" kern="1200" cap="none" spc="0" normalizeH="0" baseline="0" noProof="0" dirty="0" smtClean="0">
                <a:ln>
                  <a:noFill/>
                </a:ln>
                <a:solidFill>
                  <a:sysClr val="windowText" lastClr="000000"/>
                </a:solidFill>
                <a:effectLst/>
                <a:uLnTx/>
                <a:uFillTx/>
                <a:latin typeface="Calibri"/>
                <a:ea typeface="+mn-ea"/>
                <a:cs typeface="+mn-cs"/>
              </a:rPr>
              <a:t> Üniversitesi U.S.A.</a:t>
            </a:r>
            <a:r>
              <a:rPr kumimoji="0" lang="tr-TR" sz="32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Altbilgi Yer Tutucusu 3"/>
          <p:cNvSpPr>
            <a:spLocks noGrp="1"/>
          </p:cNvSpPr>
          <p:nvPr>
            <p:ph type="ftr" sz="quarter" idx="11"/>
          </p:nvPr>
        </p:nvSpPr>
        <p:spPr>
          <a:xfrm rot="16200000">
            <a:off x="9602047" y="3597633"/>
            <a:ext cx="4353534" cy="469027"/>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616783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424228"/>
            <a:ext cx="9418320" cy="457527"/>
          </a:xfrm>
        </p:spPr>
        <p:txBody>
          <a:bodyPr>
            <a:normAutofit/>
          </a:bodyPr>
          <a:lstStyle/>
          <a:p>
            <a:r>
              <a:rPr lang="tr-TR" sz="2400" spc="0" dirty="0">
                <a:solidFill>
                  <a:srgbClr val="04617B"/>
                </a:solidFill>
                <a:latin typeface="Arial Narrow" panose="020B0606020202030204" pitchFamily="34" charset="0"/>
              </a:rPr>
              <a:t>Ülkelerin uyguladıkları sınavlar üç kategoride ele alınabilir.</a:t>
            </a:r>
            <a:endParaRPr lang="tr-TR" sz="2400" dirty="0">
              <a:latin typeface="Arial Narrow" panose="020B0606020202030204" pitchFamily="34" charset="0"/>
            </a:endParaRPr>
          </a:p>
        </p:txBody>
      </p:sp>
      <p:graphicFrame>
        <p:nvGraphicFramePr>
          <p:cNvPr id="6" name="Diyagram 5"/>
          <p:cNvGraphicFramePr/>
          <p:nvPr>
            <p:extLst>
              <p:ext uri="{D42A27DB-BD31-4B8C-83A1-F6EECF244321}">
                <p14:modId xmlns:p14="http://schemas.microsoft.com/office/powerpoint/2010/main" val="1640835880"/>
              </p:ext>
            </p:extLst>
          </p:nvPr>
        </p:nvGraphicFramePr>
        <p:xfrm>
          <a:off x="1261872" y="906250"/>
          <a:ext cx="9418320" cy="517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12</a:t>
            </a:fld>
            <a:endParaRPr lang="tr-TR" dirty="0"/>
          </a:p>
        </p:txBody>
      </p:sp>
      <p:sp>
        <p:nvSpPr>
          <p:cNvPr id="7"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351" y="3652823"/>
            <a:ext cx="57546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8827" y="5527629"/>
            <a:ext cx="57546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5704" y="1252608"/>
            <a:ext cx="57546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190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12321"/>
            <a:ext cx="9418320" cy="457200"/>
          </a:xfrm>
        </p:spPr>
        <p:txBody>
          <a:bodyPr>
            <a:normAutofit/>
          </a:bodyPr>
          <a:lstStyle/>
          <a:p>
            <a:r>
              <a:rPr lang="tr-TR" sz="2000" b="1" dirty="0" smtClean="0">
                <a:solidFill>
                  <a:prstClr val="black"/>
                </a:solidFill>
              </a:rPr>
              <a:t>Öğrenci </a:t>
            </a:r>
            <a:r>
              <a:rPr lang="tr-TR" sz="2000" b="1" dirty="0">
                <a:solidFill>
                  <a:prstClr val="black"/>
                </a:solidFill>
              </a:rPr>
              <a:t>Odaklı </a:t>
            </a:r>
            <a:r>
              <a:rPr lang="tr-TR" sz="2000" b="1" dirty="0" smtClean="0">
                <a:solidFill>
                  <a:prstClr val="black"/>
                </a:solidFill>
              </a:rPr>
              <a:t>Sınavlar</a:t>
            </a:r>
            <a:endParaRPr lang="tr-TR" sz="2000" b="1" dirty="0"/>
          </a:p>
        </p:txBody>
      </p:sp>
      <p:sp>
        <p:nvSpPr>
          <p:cNvPr id="3" name="Metin Yer Tutucusu 2"/>
          <p:cNvSpPr>
            <a:spLocks noGrp="1"/>
          </p:cNvSpPr>
          <p:nvPr>
            <p:ph type="body" idx="1"/>
          </p:nvPr>
        </p:nvSpPr>
        <p:spPr>
          <a:xfrm>
            <a:off x="1261872" y="1383957"/>
            <a:ext cx="9418320" cy="5108283"/>
          </a:xfrm>
        </p:spPr>
        <p:txBody>
          <a:bodyPr>
            <a:normAutofit lnSpcReduction="10000"/>
          </a:bodyPr>
          <a:lstStyle/>
          <a:p>
            <a:pPr lvl="0">
              <a:lnSpc>
                <a:spcPct val="100000"/>
              </a:lnSpc>
              <a:spcBef>
                <a:spcPts val="700"/>
              </a:spcBef>
              <a:spcAft>
                <a:spcPts val="0"/>
              </a:spcAft>
              <a:buClr>
                <a:srgbClr val="009DD9"/>
              </a:buClr>
              <a:buSzPct val="60000"/>
            </a:pPr>
            <a:endParaRPr lang="tr-TR" sz="1800" spc="0" dirty="0" smtClean="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r>
              <a:rPr lang="tr-TR" sz="1800" spc="0" dirty="0" smtClean="0">
                <a:solidFill>
                  <a:prstClr val="black"/>
                </a:solidFill>
                <a:latin typeface="Arial Narrow" panose="020B0606020202030204" pitchFamily="34" charset="0"/>
                <a:cs typeface="Times New Roman" panose="02020603050405020304" pitchFamily="18" charset="0"/>
              </a:rPr>
              <a:t>TEOG-Temel </a:t>
            </a:r>
            <a:r>
              <a:rPr lang="tr-TR" sz="1800" spc="0" dirty="0">
                <a:solidFill>
                  <a:prstClr val="black"/>
                </a:solidFill>
                <a:latin typeface="Arial Narrow" panose="020B0606020202030204" pitchFamily="34" charset="0"/>
                <a:cs typeface="Times New Roman" panose="02020603050405020304" pitchFamily="18" charset="0"/>
              </a:rPr>
              <a:t>Eğitimden Ortaöğretime Geçiş </a:t>
            </a:r>
            <a:r>
              <a:rPr lang="tr-TR" sz="1800" spc="0" dirty="0" smtClean="0">
                <a:solidFill>
                  <a:prstClr val="black"/>
                </a:solidFill>
                <a:latin typeface="Arial Narrow" panose="020B0606020202030204" pitchFamily="34" charset="0"/>
                <a:cs typeface="Times New Roman" panose="02020603050405020304" pitchFamily="18" charset="0"/>
              </a:rPr>
              <a:t>Sınavı:</a:t>
            </a: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r>
              <a:rPr lang="tr-TR" sz="1800" spc="0" dirty="0">
                <a:solidFill>
                  <a:prstClr val="black"/>
                </a:solidFill>
                <a:latin typeface="Arial Narrow" panose="020B0606020202030204" pitchFamily="34" charset="0"/>
                <a:cs typeface="Times New Roman" panose="02020603050405020304" pitchFamily="18" charset="0"/>
              </a:rPr>
              <a:t> 2013-2014 eğitim yılında, sadece 8. sınıflar 6 temel  dersten merkezi bir sınava tabi tutuldu. Bu temel dersler Türkçe, Matematik, Fen Bilimleri, TC İnkılap Tarihi ve Atatürkçülük, Yabancı </a:t>
            </a:r>
            <a:r>
              <a:rPr lang="tr-TR" sz="1800" spc="0" dirty="0" smtClean="0">
                <a:solidFill>
                  <a:prstClr val="black"/>
                </a:solidFill>
                <a:latin typeface="Arial Narrow" panose="020B0606020202030204" pitchFamily="34" charset="0"/>
                <a:cs typeface="Times New Roman" panose="02020603050405020304" pitchFamily="18" charset="0"/>
              </a:rPr>
              <a:t>Dil ve Din </a:t>
            </a:r>
            <a:r>
              <a:rPr lang="tr-TR" sz="1800" spc="0" dirty="0">
                <a:solidFill>
                  <a:prstClr val="black"/>
                </a:solidFill>
                <a:latin typeface="Arial Narrow" panose="020B0606020202030204" pitchFamily="34" charset="0"/>
                <a:cs typeface="Times New Roman" panose="02020603050405020304" pitchFamily="18" charset="0"/>
              </a:rPr>
              <a:t>Kültürü ve Ahlak Bilgisi. Öğrenciler kendi </a:t>
            </a:r>
            <a:r>
              <a:rPr lang="tr-TR" sz="1800" spc="0" dirty="0" smtClean="0">
                <a:solidFill>
                  <a:prstClr val="black"/>
                </a:solidFill>
                <a:latin typeface="Arial Narrow" panose="020B0606020202030204" pitchFamily="34" charset="0"/>
                <a:cs typeface="Times New Roman" panose="02020603050405020304" pitchFamily="18" charset="0"/>
              </a:rPr>
              <a:t>okullarında </a:t>
            </a:r>
            <a:r>
              <a:rPr lang="tr-TR" sz="1800" spc="0" dirty="0">
                <a:solidFill>
                  <a:prstClr val="black"/>
                </a:solidFill>
                <a:latin typeface="Arial Narrow" panose="020B0606020202030204" pitchFamily="34" charset="0"/>
                <a:cs typeface="Times New Roman" panose="02020603050405020304" pitchFamily="18" charset="0"/>
              </a:rPr>
              <a:t>sınava giriyor ancak öğretmenler çalıştıkları okuldan farklı okullarda görev alıyorlar.   </a:t>
            </a:r>
          </a:p>
          <a:p>
            <a:pPr lvl="0">
              <a:lnSpc>
                <a:spcPct val="100000"/>
              </a:lnSpc>
              <a:spcBef>
                <a:spcPts val="700"/>
              </a:spcBef>
              <a:spcAft>
                <a:spcPts val="0"/>
              </a:spcAft>
              <a:buClr>
                <a:srgbClr val="009DD9"/>
              </a:buClr>
              <a:buSzPct val="60000"/>
            </a:pPr>
            <a:r>
              <a:rPr lang="tr-TR" sz="1800" spc="0" dirty="0">
                <a:solidFill>
                  <a:prstClr val="black"/>
                </a:solidFill>
                <a:latin typeface="Arial Narrow" panose="020B0606020202030204" pitchFamily="34" charset="0"/>
                <a:cs typeface="Times New Roman" panose="02020603050405020304" pitchFamily="18" charset="0"/>
              </a:rPr>
              <a:t>Mevcut uygulamada 8.sınıflar yine bu altı temel dersten sınava girmektedir. Sınav iki günde ve üç oturum şeklinde yapılmakta, zorunlu hallerde mazeret sınavına da girebilmektedir. Bu yeni sistemin asıl amacı, öğrencinin başarısını anlık bir performansa dayalı olarak değil, geniş bir zaman dilimine yayarak belirlemektir. </a:t>
            </a:r>
          </a:p>
          <a:p>
            <a:pPr lvl="0">
              <a:lnSpc>
                <a:spcPct val="100000"/>
              </a:lnSpc>
              <a:spcBef>
                <a:spcPts val="700"/>
              </a:spcBef>
              <a:spcAft>
                <a:spcPts val="0"/>
              </a:spcAft>
              <a:buClr>
                <a:srgbClr val="009DD9"/>
              </a:buClr>
              <a:buSzPct val="60000"/>
            </a:pP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endParaRPr lang="tr-TR" sz="1800" spc="0" dirty="0">
              <a:solidFill>
                <a:prstClr val="black"/>
              </a:solidFill>
              <a:latin typeface="Arial Narrow" panose="020B0606020202030204" pitchFamily="34" charset="0"/>
              <a:cs typeface="Times New Roman" panose="02020603050405020304" pitchFamily="18" charset="0"/>
            </a:endParaRPr>
          </a:p>
          <a:p>
            <a:pPr lvl="0">
              <a:lnSpc>
                <a:spcPct val="100000"/>
              </a:lnSpc>
              <a:spcBef>
                <a:spcPts val="700"/>
              </a:spcBef>
              <a:spcAft>
                <a:spcPts val="0"/>
              </a:spcAft>
              <a:buClr>
                <a:srgbClr val="009DD9"/>
              </a:buClr>
              <a:buSzPct val="60000"/>
            </a:pPr>
            <a:r>
              <a:rPr lang="tr-TR" sz="1800" spc="0" dirty="0">
                <a:solidFill>
                  <a:prstClr val="black"/>
                </a:solidFill>
                <a:latin typeface="Arial Narrow" panose="020B0606020202030204" pitchFamily="34" charset="0"/>
                <a:cs typeface="Times New Roman" panose="02020603050405020304" pitchFamily="18" charset="0"/>
              </a:rPr>
              <a:t>(Öğrenci odaklı sınavlar)</a:t>
            </a:r>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13</a:t>
            </a:fld>
            <a:endParaRPr lang="tr-TR" dirty="0"/>
          </a:p>
        </p:txBody>
      </p:sp>
      <p:sp>
        <p:nvSpPr>
          <p:cNvPr id="8"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992000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36814"/>
            <a:ext cx="9418320" cy="391886"/>
          </a:xfrm>
        </p:spPr>
        <p:txBody>
          <a:bodyPr>
            <a:normAutofit/>
          </a:bodyPr>
          <a:lstStyle/>
          <a:p>
            <a:r>
              <a:rPr lang="tr-TR" sz="2000" dirty="0" smtClean="0">
                <a:latin typeface="Arial" panose="020B0604020202020204" pitchFamily="34" charset="0"/>
                <a:cs typeface="Arial" panose="020B0604020202020204" pitchFamily="34" charset="0"/>
              </a:rPr>
              <a:t>YGS-LYS</a:t>
            </a:r>
            <a:endParaRPr lang="tr-TR" sz="2000" dirty="0">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1261872" y="1126679"/>
            <a:ext cx="9418320" cy="5161461"/>
          </a:xfrm>
        </p:spPr>
        <p:txBody>
          <a:bodyPr>
            <a:normAutofit/>
          </a:bodyPr>
          <a:lstStyle/>
          <a:p>
            <a:r>
              <a:rPr lang="tr-TR" sz="1800" b="1" dirty="0" smtClean="0">
                <a:solidFill>
                  <a:schemeClr val="tx1"/>
                </a:solidFill>
                <a:latin typeface="Arial" panose="020B0604020202020204" pitchFamily="34" charset="0"/>
                <a:cs typeface="Arial" panose="020B0604020202020204" pitchFamily="34" charset="0"/>
              </a:rPr>
              <a:t>YGS;</a:t>
            </a:r>
          </a:p>
          <a:p>
            <a:r>
              <a:rPr lang="tr-TR" sz="1800" dirty="0" smtClean="0">
                <a:solidFill>
                  <a:schemeClr val="tx1"/>
                </a:solidFill>
                <a:latin typeface="Arial" panose="020B0604020202020204" pitchFamily="34" charset="0"/>
                <a:cs typeface="Arial" panose="020B0604020202020204" pitchFamily="34" charset="0"/>
              </a:rPr>
              <a:t>ÖSYS’nin </a:t>
            </a:r>
            <a:r>
              <a:rPr lang="tr-TR" sz="1800" dirty="0">
                <a:solidFill>
                  <a:schemeClr val="tx1"/>
                </a:solidFill>
                <a:latin typeface="Arial" panose="020B0604020202020204" pitchFamily="34" charset="0"/>
                <a:cs typeface="Arial" panose="020B0604020202020204" pitchFamily="34" charset="0"/>
              </a:rPr>
              <a:t>ilk aşaması olan ve tam açılımı yükseköğretime geçiş sınavı olan YGS; üniversiteye geçişte ikinci sınav olan </a:t>
            </a:r>
            <a:r>
              <a:rPr lang="tr-TR" sz="1800" dirty="0" err="1">
                <a:solidFill>
                  <a:schemeClr val="tx1"/>
                </a:solidFill>
                <a:latin typeface="Arial" panose="020B0604020202020204" pitchFamily="34" charset="0"/>
                <a:cs typeface="Arial" panose="020B0604020202020204" pitchFamily="34" charset="0"/>
              </a:rPr>
              <a:t>LYS’ye</a:t>
            </a:r>
            <a:r>
              <a:rPr lang="tr-TR" sz="1800" dirty="0">
                <a:solidFill>
                  <a:schemeClr val="tx1"/>
                </a:solidFill>
                <a:latin typeface="Arial" panose="020B0604020202020204" pitchFamily="34" charset="0"/>
                <a:cs typeface="Arial" panose="020B0604020202020204" pitchFamily="34" charset="0"/>
              </a:rPr>
              <a:t> girmeye hak kazandıran ve LYS puanının %40’ını oluşturan sınavdır. </a:t>
            </a:r>
          </a:p>
          <a:p>
            <a:r>
              <a:rPr lang="tr-TR" sz="1800" dirty="0">
                <a:solidFill>
                  <a:schemeClr val="tx1"/>
                </a:solidFill>
                <a:latin typeface="Arial" panose="020B0604020202020204" pitchFamily="34" charset="0"/>
                <a:cs typeface="Arial" panose="020B0604020202020204" pitchFamily="34" charset="0"/>
              </a:rPr>
              <a:t>Şayet öğrencinin </a:t>
            </a:r>
            <a:r>
              <a:rPr lang="tr-TR" sz="1800" b="1" dirty="0">
                <a:solidFill>
                  <a:schemeClr val="tx1"/>
                </a:solidFill>
                <a:latin typeface="Arial" panose="020B0604020202020204" pitchFamily="34" charset="0"/>
                <a:cs typeface="Arial" panose="020B0604020202020204" pitchFamily="34" charset="0"/>
                <a:hlinkClick r:id="rId2"/>
              </a:rPr>
              <a:t>sınavsız geçiş</a:t>
            </a:r>
            <a:r>
              <a:rPr lang="tr-TR" sz="1800" dirty="0">
                <a:solidFill>
                  <a:schemeClr val="tx1"/>
                </a:solidFill>
                <a:latin typeface="Arial" panose="020B0604020202020204" pitchFamily="34" charset="0"/>
                <a:cs typeface="Arial" panose="020B0604020202020204" pitchFamily="34" charset="0"/>
              </a:rPr>
              <a:t> hakkı yoksa herhangi bir yükseköğretim programına girebilmesi için minimum 150 puan alması gerekir. </a:t>
            </a:r>
            <a:r>
              <a:rPr lang="tr-TR" sz="1800" dirty="0" err="1">
                <a:solidFill>
                  <a:schemeClr val="tx1"/>
                </a:solidFill>
                <a:latin typeface="Arial" panose="020B0604020202020204" pitchFamily="34" charset="0"/>
                <a:cs typeface="Arial" panose="020B0604020202020204" pitchFamily="34" charset="0"/>
              </a:rPr>
              <a:t>LYS’ye</a:t>
            </a:r>
            <a:r>
              <a:rPr lang="tr-TR" sz="1800" dirty="0">
                <a:solidFill>
                  <a:schemeClr val="tx1"/>
                </a:solidFill>
                <a:latin typeface="Arial" panose="020B0604020202020204" pitchFamily="34" charset="0"/>
                <a:cs typeface="Arial" panose="020B0604020202020204" pitchFamily="34" charset="0"/>
              </a:rPr>
              <a:t> girmeye hak kazabilmesi için ise minimum 180 puan alması gereklidir. Bu sebeple YGS yükseköğretime geçiş sürecinde hem eleme hem de baraj sınavı olarak </a:t>
            </a:r>
            <a:r>
              <a:rPr lang="tr-TR" sz="1800" dirty="0" smtClean="0">
                <a:solidFill>
                  <a:schemeClr val="tx1"/>
                </a:solidFill>
                <a:latin typeface="Arial" panose="020B0604020202020204" pitchFamily="34" charset="0"/>
                <a:cs typeface="Arial" panose="020B0604020202020204" pitchFamily="34" charset="0"/>
              </a:rPr>
              <a:t>bilinir.</a:t>
            </a:r>
          </a:p>
          <a:p>
            <a:r>
              <a:rPr lang="tr-TR" sz="1800" b="1" dirty="0" smtClean="0">
                <a:solidFill>
                  <a:schemeClr val="tx1"/>
                </a:solidFill>
                <a:latin typeface="Arial" panose="020B0604020202020204" pitchFamily="34" charset="0"/>
                <a:cs typeface="Arial" panose="020B0604020202020204" pitchFamily="34" charset="0"/>
              </a:rPr>
              <a:t>LYS;</a:t>
            </a:r>
          </a:p>
          <a:p>
            <a:r>
              <a:rPr lang="tr-TR" sz="1800" dirty="0">
                <a:solidFill>
                  <a:schemeClr val="tx1"/>
                </a:solidFill>
                <a:latin typeface="Arial" panose="020B0604020202020204" pitchFamily="34" charset="0"/>
                <a:cs typeface="Arial" panose="020B0604020202020204" pitchFamily="34" charset="0"/>
              </a:rPr>
              <a:t>Tam açılımı Lisans Yerleştirme Sınavı olan </a:t>
            </a:r>
            <a:r>
              <a:rPr lang="tr-TR" sz="1800" b="1" dirty="0">
                <a:solidFill>
                  <a:schemeClr val="tx1"/>
                </a:solidFill>
                <a:latin typeface="Arial" panose="020B0604020202020204" pitchFamily="34" charset="0"/>
                <a:cs typeface="Arial" panose="020B0604020202020204" pitchFamily="34" charset="0"/>
              </a:rPr>
              <a:t>LYS</a:t>
            </a:r>
            <a:r>
              <a:rPr lang="tr-TR" sz="1800" dirty="0">
                <a:solidFill>
                  <a:schemeClr val="tx1"/>
                </a:solidFill>
                <a:latin typeface="Arial" panose="020B0604020202020204" pitchFamily="34" charset="0"/>
                <a:cs typeface="Arial" panose="020B0604020202020204" pitchFamily="34" charset="0"/>
              </a:rPr>
              <a:t>; Öğrenci Seçme ve Yerleştirme Kurumu (ÖSYM) tarafından hazırlanan, </a:t>
            </a:r>
            <a:r>
              <a:rPr lang="tr-TR" sz="1800" b="1" dirty="0">
                <a:solidFill>
                  <a:schemeClr val="tx1"/>
                </a:solidFill>
                <a:latin typeface="Arial" panose="020B0604020202020204" pitchFamily="34" charset="0"/>
                <a:cs typeface="Arial" panose="020B0604020202020204" pitchFamily="34" charset="0"/>
              </a:rPr>
              <a:t>üniversiteye girmek isteyen öğrenci adayların girmiş olduğu sınavın 2. aşamasıdır</a:t>
            </a:r>
            <a:r>
              <a:rPr lang="tr-TR" sz="1800" dirty="0" smtClean="0">
                <a:solidFill>
                  <a:schemeClr val="tx1"/>
                </a:solidFill>
                <a:latin typeface="Arial" panose="020B0604020202020204" pitchFamily="34" charset="0"/>
                <a:cs typeface="Arial" panose="020B0604020202020204" pitchFamily="34" charset="0"/>
              </a:rPr>
              <a:t>.</a:t>
            </a:r>
          </a:p>
          <a:p>
            <a:r>
              <a:rPr lang="tr-TR" sz="1600" dirty="0" err="1">
                <a:solidFill>
                  <a:schemeClr val="tx1"/>
                </a:solidFill>
                <a:latin typeface="Arial" panose="020B0604020202020204" pitchFamily="34" charset="0"/>
                <a:cs typeface="Arial" panose="020B0604020202020204" pitchFamily="34" charset="0"/>
              </a:rPr>
              <a:t>LYS’ye</a:t>
            </a:r>
            <a:r>
              <a:rPr lang="tr-TR" sz="1600" dirty="0">
                <a:solidFill>
                  <a:schemeClr val="tx1"/>
                </a:solidFill>
                <a:latin typeface="Arial" panose="020B0604020202020204" pitchFamily="34" charset="0"/>
                <a:cs typeface="Arial" panose="020B0604020202020204" pitchFamily="34" charset="0"/>
              </a:rPr>
              <a:t> sadece </a:t>
            </a:r>
            <a:r>
              <a:rPr lang="tr-TR" sz="1600" dirty="0" err="1">
                <a:solidFill>
                  <a:schemeClr val="tx1"/>
                </a:solidFill>
                <a:latin typeface="Arial" panose="020B0604020202020204" pitchFamily="34" charset="0"/>
                <a:cs typeface="Arial" panose="020B0604020202020204" pitchFamily="34" charset="0"/>
              </a:rPr>
              <a:t>YGS’de</a:t>
            </a:r>
            <a:r>
              <a:rPr lang="tr-TR" sz="1600" dirty="0">
                <a:solidFill>
                  <a:schemeClr val="tx1"/>
                </a:solidFill>
                <a:latin typeface="Arial" panose="020B0604020202020204" pitchFamily="34" charset="0"/>
                <a:cs typeface="Arial" panose="020B0604020202020204" pitchFamily="34" charset="0"/>
              </a:rPr>
              <a:t> herhangi bir puan türünden 180 ve üzeri almış öğrenciler (sınavsız geçiş hakkı bulunanlar hariç) girebilirler. Diğer bir ifadeyle, </a:t>
            </a:r>
            <a:r>
              <a:rPr lang="tr-TR" sz="1600" dirty="0" err="1">
                <a:solidFill>
                  <a:schemeClr val="tx1"/>
                </a:solidFill>
                <a:latin typeface="Arial" panose="020B0604020202020204" pitchFamily="34" charset="0"/>
                <a:cs typeface="Arial" panose="020B0604020202020204" pitchFamily="34" charset="0"/>
              </a:rPr>
              <a:t>YGS’den</a:t>
            </a:r>
            <a:r>
              <a:rPr lang="tr-TR" sz="1600" dirty="0">
                <a:solidFill>
                  <a:schemeClr val="tx1"/>
                </a:solidFill>
                <a:latin typeface="Arial" panose="020B0604020202020204" pitchFamily="34" charset="0"/>
                <a:cs typeface="Arial" panose="020B0604020202020204" pitchFamily="34" charset="0"/>
              </a:rPr>
              <a:t> 180 puan alamayan ve sınavsız geçiş hakkı bulunmayan öğrenciler LYS sınavına giremezler.</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solidFill>
                  <a:srgbClr val="3D3D3D">
                    <a:lumMod val="60000"/>
                    <a:lumOff val="40000"/>
                  </a:srgbClr>
                </a:solidFill>
              </a:rPr>
              <a:pPr/>
              <a:t>14</a:t>
            </a:fld>
            <a:endParaRPr lang="tr-TR" dirty="0">
              <a:solidFill>
                <a:srgbClr val="3D3D3D">
                  <a:lumMod val="60000"/>
                  <a:lumOff val="40000"/>
                </a:srgbClr>
              </a:solidFill>
            </a:endParaRPr>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solidFill>
                  <a:srgbClr val="3D3D3D">
                    <a:lumMod val="20000"/>
                    <a:lumOff val="80000"/>
                  </a:srgbClr>
                </a:solidFill>
              </a:rPr>
              <a:t>T.C. MİLLÎ EĞİTİM BAKANLIĞI </a:t>
            </a:r>
            <a:endParaRPr lang="en-US" dirty="0" smtClean="0">
              <a:solidFill>
                <a:srgbClr val="3D3D3D">
                  <a:lumMod val="20000"/>
                  <a:lumOff val="80000"/>
                </a:srgbClr>
              </a:solidFill>
            </a:endParaRPr>
          </a:p>
          <a:p>
            <a:r>
              <a:rPr lang="tr-TR" dirty="0" smtClean="0">
                <a:solidFill>
                  <a:srgbClr val="3D3D3D">
                    <a:lumMod val="20000"/>
                    <a:lumOff val="80000"/>
                  </a:srgbClr>
                </a:solidFill>
              </a:rPr>
              <a:t>Ortaöğretim Genel Müdürlüğü</a:t>
            </a:r>
            <a:endParaRPr lang="tr-TR" dirty="0">
              <a:solidFill>
                <a:srgbClr val="3D3D3D">
                  <a:lumMod val="20000"/>
                  <a:lumOff val="80000"/>
                </a:srgbClr>
              </a:solidFill>
            </a:endParaRPr>
          </a:p>
        </p:txBody>
      </p:sp>
    </p:spTree>
    <p:extLst>
      <p:ext uri="{BB962C8B-B14F-4D97-AF65-F5344CB8AC3E}">
        <p14:creationId xmlns:p14="http://schemas.microsoft.com/office/powerpoint/2010/main" val="291722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67719"/>
          </a:xfrm>
        </p:spPr>
        <p:txBody>
          <a:bodyPr>
            <a:normAutofit/>
          </a:bodyPr>
          <a:lstStyle/>
          <a:p>
            <a:r>
              <a:rPr lang="tr-TR" sz="2000" dirty="0" smtClean="0">
                <a:latin typeface="Arial" panose="020B0604020202020204" pitchFamily="34" charset="0"/>
                <a:cs typeface="Arial" panose="020B0604020202020204" pitchFamily="34" charset="0"/>
              </a:rPr>
              <a:t>YGS-LYS</a:t>
            </a:r>
            <a:endParaRPr lang="tr-TR" sz="2000" dirty="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15</a:t>
            </a:fld>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302195"/>
            <a:ext cx="56197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ltbilgi Yer Tutucusu 3"/>
          <p:cNvSpPr>
            <a:spLocks noGrp="1"/>
          </p:cNvSpPr>
          <p:nvPr>
            <p:ph type="ftr" sz="quarter" idx="11"/>
          </p:nvPr>
        </p:nvSpPr>
        <p:spPr>
          <a:xfrm rot="16200000">
            <a:off x="9589801" y="3585386"/>
            <a:ext cx="4353534" cy="493522"/>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96755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0377"/>
          </a:xfrm>
        </p:spPr>
        <p:txBody>
          <a:bodyPr>
            <a:normAutofit/>
          </a:bodyPr>
          <a:lstStyle/>
          <a:p>
            <a:r>
              <a:rPr lang="tr-TR" sz="2000" b="1" dirty="0">
                <a:solidFill>
                  <a:prstClr val="black"/>
                </a:solidFill>
              </a:rPr>
              <a:t>Sistem Odaklı </a:t>
            </a:r>
            <a:r>
              <a:rPr lang="tr-TR" sz="2000" b="1" dirty="0" smtClean="0">
                <a:solidFill>
                  <a:prstClr val="black"/>
                </a:solidFill>
              </a:rPr>
              <a:t>(Ulusal ve Uluslararası) Sınavlar</a:t>
            </a:r>
            <a:endParaRPr lang="tr-TR" sz="2000" dirty="0"/>
          </a:p>
        </p:txBody>
      </p:sp>
      <p:graphicFrame>
        <p:nvGraphicFramePr>
          <p:cNvPr id="6" name="Diyagram 5"/>
          <p:cNvGraphicFramePr/>
          <p:nvPr>
            <p:extLst>
              <p:ext uri="{D42A27DB-BD31-4B8C-83A1-F6EECF244321}">
                <p14:modId xmlns:p14="http://schemas.microsoft.com/office/powerpoint/2010/main" val="1405902006"/>
              </p:ext>
            </p:extLst>
          </p:nvPr>
        </p:nvGraphicFramePr>
        <p:xfrm>
          <a:off x="1261872" y="1338943"/>
          <a:ext cx="9418320" cy="5153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16</a:t>
            </a:fld>
            <a:endParaRPr lang="tr-TR" dirty="0"/>
          </a:p>
        </p:txBody>
      </p:sp>
      <p:sp>
        <p:nvSpPr>
          <p:cNvPr id="7" name="Altbilgi Yer Tutucusu 3"/>
          <p:cNvSpPr>
            <a:spLocks noGrp="1"/>
          </p:cNvSpPr>
          <p:nvPr>
            <p:ph type="ftr" sz="quarter" idx="11"/>
          </p:nvPr>
        </p:nvSpPr>
        <p:spPr>
          <a:xfrm rot="16200000">
            <a:off x="9589801" y="3585386"/>
            <a:ext cx="4353534" cy="493522"/>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89726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8541"/>
          </a:xfrm>
        </p:spPr>
        <p:txBody>
          <a:bodyPr>
            <a:normAutofit/>
          </a:bodyPr>
          <a:lstStyle/>
          <a:p>
            <a:r>
              <a:rPr lang="tr-TR" sz="2000" b="1" dirty="0">
                <a:solidFill>
                  <a:prstClr val="black"/>
                </a:solidFill>
              </a:rPr>
              <a:t>Sistem Odaklı Ulusal Sınavlar</a:t>
            </a:r>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17</a:t>
            </a:fld>
            <a:endParaRPr lang="tr-TR" dirty="0"/>
          </a:p>
        </p:txBody>
      </p:sp>
      <p:pic>
        <p:nvPicPr>
          <p:cNvPr id="7" name="Picture 3"/>
          <p:cNvPicPr>
            <a:picLocks noChangeAspect="1" noChangeArrowheads="1"/>
          </p:cNvPicPr>
          <p:nvPr/>
        </p:nvPicPr>
        <p:blipFill>
          <a:blip r:embed="rId2" cstate="print"/>
          <a:srcRect/>
          <a:stretch>
            <a:fillRect/>
          </a:stretch>
        </p:blipFill>
        <p:spPr bwMode="auto">
          <a:xfrm>
            <a:off x="1668188" y="2999024"/>
            <a:ext cx="8305800" cy="3124200"/>
          </a:xfrm>
          <a:prstGeom prst="rect">
            <a:avLst/>
          </a:prstGeom>
          <a:noFill/>
          <a:ln w="9525">
            <a:noFill/>
            <a:miter lim="800000"/>
            <a:headEnd/>
            <a:tailEnd/>
          </a:ln>
        </p:spPr>
      </p:pic>
      <p:sp>
        <p:nvSpPr>
          <p:cNvPr id="8" name="Content Placeholder 3"/>
          <p:cNvSpPr txBox="1">
            <a:spLocks noGrp="1"/>
          </p:cNvSpPr>
          <p:nvPr>
            <p:ph type="body" idx="1"/>
          </p:nvPr>
        </p:nvSpPr>
        <p:spPr>
          <a:xfrm>
            <a:off x="1262063" y="1314450"/>
            <a:ext cx="9418637" cy="517842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tr-TR" sz="2000" dirty="0" smtClean="0">
                <a:solidFill>
                  <a:srgbClr val="FF0000"/>
                </a:solidFill>
                <a:latin typeface="Arial Narrow" panose="020B0606020202030204" pitchFamily="34" charset="0"/>
              </a:rPr>
              <a:t>ÖBBS</a:t>
            </a:r>
            <a:r>
              <a:rPr lang="tr-TR" sz="2000" dirty="0" smtClean="0">
                <a:latin typeface="Arial Narrow" panose="020B0606020202030204" pitchFamily="34" charset="0"/>
              </a:rPr>
              <a:t> -Öğrenci Başarısının Belirlenmesi Sınavı, üçer yıllık periyotlarla </a:t>
            </a:r>
            <a:r>
              <a:rPr lang="tr-TR" sz="2000" dirty="0" smtClean="0">
                <a:solidFill>
                  <a:srgbClr val="FF0000"/>
                </a:solidFill>
                <a:latin typeface="Arial Narrow" panose="020B0606020202030204" pitchFamily="34" charset="0"/>
              </a:rPr>
              <a:t>1994’ten itibaren </a:t>
            </a:r>
            <a:r>
              <a:rPr lang="tr-TR" sz="2000" dirty="0" smtClean="0">
                <a:latin typeface="Arial Narrow" panose="020B0606020202030204" pitchFamily="34" charset="0"/>
              </a:rPr>
              <a:t>kademeli olarak yapılmıştır. Dar alanda ve sınırlı sınıf seviyesinde yapılan ilk uygulamalardan sonra geniş katılımlı ilk ÖBBS </a:t>
            </a:r>
            <a:r>
              <a:rPr lang="tr-TR" sz="2000" dirty="0" smtClean="0">
                <a:solidFill>
                  <a:srgbClr val="FF0000"/>
                </a:solidFill>
                <a:latin typeface="Arial Narrow" panose="020B0606020202030204" pitchFamily="34" charset="0"/>
              </a:rPr>
              <a:t>2002</a:t>
            </a:r>
            <a:r>
              <a:rPr lang="tr-TR" sz="2000" dirty="0" smtClean="0">
                <a:latin typeface="Arial Narrow" panose="020B0606020202030204" pitchFamily="34" charset="0"/>
              </a:rPr>
              <a:t> yılında yapılmıştır.                      (Sistem odaklı sınav)</a:t>
            </a:r>
          </a:p>
          <a:p>
            <a:pPr>
              <a:buFont typeface="Wingdings"/>
              <a:buNone/>
            </a:pPr>
            <a:r>
              <a:rPr lang="tr-TR" sz="3200" dirty="0" smtClean="0">
                <a:latin typeface="Trebuchet MS" pitchFamily="34" charset="0"/>
              </a:rPr>
              <a:t>	</a:t>
            </a:r>
            <a:r>
              <a:rPr lang="tr-TR" sz="2300" dirty="0" smtClean="0">
                <a:latin typeface="Trebuchet MS" pitchFamily="34" charset="0"/>
                <a:hlinkClick r:id="rId3"/>
              </a:rPr>
              <a:t>http://egitek.meb.gov.tr/earged/arasayfa.php?g=77</a:t>
            </a:r>
            <a:endParaRPr lang="tr-TR" sz="2300" dirty="0" smtClean="0">
              <a:latin typeface="Trebuchet MS" pitchFamily="34" charset="0"/>
            </a:endParaRPr>
          </a:p>
          <a:p>
            <a:pPr>
              <a:buFont typeface="Wingdings"/>
              <a:buNone/>
            </a:pPr>
            <a:endParaRPr lang="tr-TR" sz="2300" dirty="0" smtClean="0">
              <a:latin typeface="Trebuchet MS" pitchFamily="34" charset="0"/>
            </a:endParaRPr>
          </a:p>
          <a:p>
            <a:pPr>
              <a:buFont typeface="Wingdings"/>
              <a:buNone/>
            </a:pPr>
            <a:endParaRPr lang="tr-TR" dirty="0" smtClean="0">
              <a:latin typeface="Trebuchet MS" pitchFamily="34" charset="0"/>
            </a:endParaRPr>
          </a:p>
          <a:p>
            <a:endParaRPr lang="tr-TR" dirty="0">
              <a:latin typeface="Trebuchet MS" pitchFamily="34" charset="0"/>
            </a:endParaRPr>
          </a:p>
        </p:txBody>
      </p:sp>
      <p:sp>
        <p:nvSpPr>
          <p:cNvPr id="9"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79361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449036"/>
            <a:ext cx="9418320" cy="669471"/>
          </a:xfrm>
        </p:spPr>
        <p:txBody>
          <a:bodyPr>
            <a:normAutofit fontScale="90000"/>
          </a:bodyPr>
          <a:lstStyle/>
          <a:p>
            <a:pPr lvl="0">
              <a:lnSpc>
                <a:spcPct val="95000"/>
              </a:lnSpc>
              <a:spcBef>
                <a:spcPts val="1400"/>
              </a:spcBef>
              <a:spcAft>
                <a:spcPts val="200"/>
              </a:spcAft>
            </a:pPr>
            <a:r>
              <a:rPr lang="tr-TR" sz="2200" spc="10" dirty="0" smtClean="0">
                <a:solidFill>
                  <a:prstClr val="black">
                    <a:lumMod val="65000"/>
                    <a:lumOff val="35000"/>
                  </a:prstClr>
                </a:solidFill>
                <a:ea typeface="+mn-ea"/>
                <a:cs typeface="+mn-cs"/>
              </a:rPr>
              <a:t/>
            </a:r>
            <a:br>
              <a:rPr lang="tr-TR" sz="2200" spc="10" dirty="0" smtClean="0">
                <a:solidFill>
                  <a:prstClr val="black">
                    <a:lumMod val="65000"/>
                    <a:lumOff val="35000"/>
                  </a:prstClr>
                </a:solidFill>
                <a:ea typeface="+mn-ea"/>
                <a:cs typeface="+mn-cs"/>
              </a:rPr>
            </a:br>
            <a:r>
              <a:rPr lang="tr-TR" sz="2200" spc="10" dirty="0">
                <a:solidFill>
                  <a:prstClr val="black">
                    <a:lumMod val="65000"/>
                    <a:lumOff val="35000"/>
                  </a:prstClr>
                </a:solidFill>
                <a:ea typeface="+mn-ea"/>
                <a:cs typeface="+mn-cs"/>
              </a:rPr>
              <a:t/>
            </a:r>
            <a:br>
              <a:rPr lang="tr-TR" sz="2200" spc="10" dirty="0">
                <a:solidFill>
                  <a:prstClr val="black">
                    <a:lumMod val="65000"/>
                    <a:lumOff val="35000"/>
                  </a:prstClr>
                </a:solidFill>
                <a:ea typeface="+mn-ea"/>
                <a:cs typeface="+mn-cs"/>
              </a:rPr>
            </a:br>
            <a:r>
              <a:rPr lang="tr-TR" sz="2200" spc="10" dirty="0" smtClean="0">
                <a:solidFill>
                  <a:prstClr val="black">
                    <a:lumMod val="65000"/>
                    <a:lumOff val="35000"/>
                  </a:prstClr>
                </a:solidFill>
                <a:ea typeface="+mn-ea"/>
                <a:cs typeface="+mn-cs"/>
              </a:rPr>
              <a:t/>
            </a:r>
            <a:br>
              <a:rPr lang="tr-TR" sz="2200" spc="10" dirty="0" smtClean="0">
                <a:solidFill>
                  <a:prstClr val="black">
                    <a:lumMod val="65000"/>
                    <a:lumOff val="35000"/>
                  </a:prstClr>
                </a:solidFill>
                <a:ea typeface="+mn-ea"/>
                <a:cs typeface="+mn-cs"/>
              </a:rPr>
            </a:br>
            <a:r>
              <a:rPr lang="tr-TR" sz="2200" spc="10" dirty="0" smtClean="0">
                <a:solidFill>
                  <a:prstClr val="black">
                    <a:lumMod val="65000"/>
                    <a:lumOff val="35000"/>
                  </a:prstClr>
                </a:solidFill>
                <a:ea typeface="+mn-ea"/>
                <a:cs typeface="+mn-cs"/>
              </a:rPr>
              <a:t/>
            </a:r>
            <a:br>
              <a:rPr lang="tr-TR" sz="2200" spc="10" dirty="0" smtClean="0">
                <a:solidFill>
                  <a:prstClr val="black">
                    <a:lumMod val="65000"/>
                    <a:lumOff val="35000"/>
                  </a:prstClr>
                </a:solidFill>
                <a:ea typeface="+mn-ea"/>
                <a:cs typeface="+mn-cs"/>
              </a:rPr>
            </a:br>
            <a:r>
              <a:rPr lang="tr-TR" sz="2200" spc="10" dirty="0">
                <a:solidFill>
                  <a:prstClr val="black">
                    <a:lumMod val="65000"/>
                    <a:lumOff val="35000"/>
                  </a:prstClr>
                </a:solidFill>
                <a:ea typeface="+mn-ea"/>
                <a:cs typeface="+mn-cs"/>
              </a:rPr>
              <a:t/>
            </a:r>
            <a:br>
              <a:rPr lang="tr-TR" sz="2200" spc="10" dirty="0">
                <a:solidFill>
                  <a:prstClr val="black">
                    <a:lumMod val="65000"/>
                    <a:lumOff val="35000"/>
                  </a:prstClr>
                </a:solidFill>
                <a:ea typeface="+mn-ea"/>
                <a:cs typeface="+mn-cs"/>
              </a:rPr>
            </a:br>
            <a:r>
              <a:rPr lang="tr-TR" sz="2200" spc="10" dirty="0" smtClean="0">
                <a:solidFill>
                  <a:prstClr val="black">
                    <a:lumMod val="65000"/>
                    <a:lumOff val="35000"/>
                  </a:prstClr>
                </a:solidFill>
                <a:ea typeface="+mn-ea"/>
                <a:cs typeface="+mn-cs"/>
              </a:rPr>
              <a:t/>
            </a:r>
            <a:br>
              <a:rPr lang="tr-TR" sz="2200" spc="10" dirty="0" smtClean="0">
                <a:solidFill>
                  <a:prstClr val="black">
                    <a:lumMod val="65000"/>
                    <a:lumOff val="35000"/>
                  </a:prstClr>
                </a:solidFill>
                <a:ea typeface="+mn-ea"/>
                <a:cs typeface="+mn-cs"/>
              </a:rPr>
            </a:br>
            <a:r>
              <a:rPr lang="tr-TR" sz="2200" spc="10" dirty="0">
                <a:solidFill>
                  <a:prstClr val="black">
                    <a:lumMod val="65000"/>
                    <a:lumOff val="35000"/>
                  </a:prstClr>
                </a:solidFill>
                <a:ea typeface="+mn-ea"/>
                <a:cs typeface="+mn-cs"/>
              </a:rPr>
              <a:t/>
            </a:r>
            <a:br>
              <a:rPr lang="tr-TR" sz="2200" spc="10" dirty="0">
                <a:solidFill>
                  <a:prstClr val="black">
                    <a:lumMod val="65000"/>
                    <a:lumOff val="35000"/>
                  </a:prstClr>
                </a:solidFill>
                <a:ea typeface="+mn-ea"/>
                <a:cs typeface="+mn-cs"/>
              </a:rPr>
            </a:br>
            <a:r>
              <a:rPr lang="tr-TR" sz="2000" b="1" spc="10" dirty="0" smtClean="0">
                <a:ea typeface="+mn-ea"/>
                <a:cs typeface="+mn-cs"/>
              </a:rPr>
              <a:t>ABİDE ( </a:t>
            </a:r>
            <a:r>
              <a:rPr lang="tr-TR" sz="2000" b="1" spc="10" dirty="0">
                <a:ea typeface="+mn-ea"/>
                <a:cs typeface="+mn-cs"/>
              </a:rPr>
              <a:t>Akademik Becerilerin İzlenmesi ve Değerlendirilmesi) Projesi</a:t>
            </a:r>
            <a:r>
              <a:rPr lang="tr-TR" sz="2200" spc="10" dirty="0">
                <a:solidFill>
                  <a:prstClr val="black">
                    <a:lumMod val="65000"/>
                    <a:lumOff val="35000"/>
                  </a:prstClr>
                </a:solidFill>
                <a:ea typeface="+mn-ea"/>
                <a:cs typeface="+mn-cs"/>
              </a:rPr>
              <a:t/>
            </a:r>
            <a:br>
              <a:rPr lang="tr-TR" sz="2200" spc="10" dirty="0">
                <a:solidFill>
                  <a:prstClr val="black">
                    <a:lumMod val="65000"/>
                    <a:lumOff val="35000"/>
                  </a:prstClr>
                </a:solidFill>
                <a:ea typeface="+mn-ea"/>
                <a:cs typeface="+mn-cs"/>
              </a:rPr>
            </a:br>
            <a:endParaRPr lang="tr-TR" sz="2000" dirty="0"/>
          </a:p>
        </p:txBody>
      </p:sp>
      <p:sp>
        <p:nvSpPr>
          <p:cNvPr id="3" name="Metin Yer Tutucusu 2"/>
          <p:cNvSpPr>
            <a:spLocks noGrp="1"/>
          </p:cNvSpPr>
          <p:nvPr>
            <p:ph type="body" idx="1"/>
          </p:nvPr>
        </p:nvSpPr>
        <p:spPr>
          <a:xfrm>
            <a:off x="1261872" y="1306286"/>
            <a:ext cx="9418320" cy="5185954"/>
          </a:xfrm>
        </p:spPr>
        <p:txBody>
          <a:bodyPr>
            <a:normAutofit/>
          </a:bodyPr>
          <a:lstStyle/>
          <a:p>
            <a:r>
              <a:rPr lang="tr-TR" dirty="0" smtClean="0">
                <a:solidFill>
                  <a:schemeClr val="tx1"/>
                </a:solidFill>
                <a:latin typeface="Arial" panose="020B0604020202020204" pitchFamily="34" charset="0"/>
                <a:cs typeface="Arial" panose="020B0604020202020204" pitchFamily="34" charset="0"/>
              </a:rPr>
              <a:t>Projenin </a:t>
            </a:r>
            <a:r>
              <a:rPr lang="tr-TR" dirty="0">
                <a:solidFill>
                  <a:schemeClr val="tx1"/>
                </a:solidFill>
                <a:latin typeface="Arial" panose="020B0604020202020204" pitchFamily="34" charset="0"/>
                <a:cs typeface="Arial" panose="020B0604020202020204" pitchFamily="34" charset="0"/>
              </a:rPr>
              <a:t>genel amacı, farklı madde formatlarını kullanarak üst düzey düşünme becerilerini ölçmeye yönelik beceri testlerinin geliştirilmesi ve öğrencilerin üst düzey düşünme becerilerine sahip olma durumlarının belirlenmesidir. Bu genel amaç kapsamında ulaşılması hedeflenen alt amaçlar ise şunlardır</a:t>
            </a:r>
            <a:r>
              <a:rPr lang="tr-TR" dirty="0" smtClean="0">
                <a:solidFill>
                  <a:schemeClr val="tx1"/>
                </a:solidFill>
                <a:latin typeface="Arial" panose="020B0604020202020204" pitchFamily="34" charset="0"/>
                <a:cs typeface="Arial" panose="020B0604020202020204" pitchFamily="34" charset="0"/>
              </a:rPr>
              <a:t>:</a:t>
            </a: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8. sınıf düzeyindeki öğrencilerin üst düzey düşünme becerilerine sahip olma durumlarını </a:t>
            </a:r>
            <a:r>
              <a:rPr lang="tr-TR" dirty="0" smtClean="0">
                <a:solidFill>
                  <a:schemeClr val="tx1"/>
                </a:solidFill>
                <a:latin typeface="Arial" panose="020B0604020202020204" pitchFamily="34" charset="0"/>
                <a:cs typeface="Arial" panose="020B0604020202020204" pitchFamily="34" charset="0"/>
              </a:rPr>
              <a:t>belirlemek</a:t>
            </a: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Çoktan seçmeli maddelerle birlikte açık uçlu maddeleri </a:t>
            </a:r>
            <a:r>
              <a:rPr lang="tr-TR" dirty="0" smtClean="0">
                <a:solidFill>
                  <a:schemeClr val="tx1"/>
                </a:solidFill>
                <a:latin typeface="Arial" panose="020B0604020202020204" pitchFamily="34" charset="0"/>
                <a:cs typeface="Arial" panose="020B0604020202020204" pitchFamily="34" charset="0"/>
              </a:rPr>
              <a:t>denemek</a:t>
            </a: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Öğrencilerin başarılarını etkileyen duyuşsal, aile ve okul özelliklerini ortaya </a:t>
            </a:r>
            <a:r>
              <a:rPr lang="tr-TR" dirty="0" smtClean="0">
                <a:solidFill>
                  <a:schemeClr val="tx1"/>
                </a:solidFill>
                <a:latin typeface="Arial" panose="020B0604020202020204" pitchFamily="34" charset="0"/>
                <a:cs typeface="Arial" panose="020B0604020202020204" pitchFamily="34" charset="0"/>
              </a:rPr>
              <a:t>koymak</a:t>
            </a: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
            </a: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Öğrencilere puanların anlamının olduğu bir geribildirim vermek</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18</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975997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338943"/>
            <a:ext cx="9418320" cy="5153297"/>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19</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769" y="0"/>
            <a:ext cx="889907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61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42552"/>
            <a:ext cx="9418320" cy="481914"/>
          </a:xfrm>
        </p:spPr>
        <p:txBody>
          <a:bodyPr>
            <a:normAutofit/>
          </a:bodyPr>
          <a:lstStyle/>
          <a:p>
            <a:endParaRPr lang="tr-TR" sz="2000" dirty="0"/>
          </a:p>
        </p:txBody>
      </p:sp>
      <p:sp>
        <p:nvSpPr>
          <p:cNvPr id="3" name="Metin Yer Tutucusu 2"/>
          <p:cNvSpPr>
            <a:spLocks noGrp="1"/>
          </p:cNvSpPr>
          <p:nvPr>
            <p:ph type="body" idx="1"/>
          </p:nvPr>
        </p:nvSpPr>
        <p:spPr>
          <a:xfrm>
            <a:off x="1261872" y="1248032"/>
            <a:ext cx="9418320" cy="5244208"/>
          </a:xfrm>
        </p:spPr>
        <p:txBody>
          <a:bodyPr/>
          <a:lstStyle/>
          <a:p>
            <a:endParaRPr lang="tr-TR" dirty="0"/>
          </a:p>
        </p:txBody>
      </p:sp>
      <p:sp>
        <p:nvSpPr>
          <p:cNvPr id="4" name="Altbilgi Yer Tutucusu 3"/>
          <p:cNvSpPr>
            <a:spLocks noGrp="1"/>
          </p:cNvSpPr>
          <p:nvPr>
            <p:ph type="ftr" sz="quarter" idx="11"/>
          </p:nvPr>
        </p:nvSpPr>
        <p:spPr/>
        <p:txBody>
          <a:bodyPr/>
          <a:lstStyle/>
          <a:p>
            <a:r>
              <a:rPr lang="tr-TR" dirty="0">
                <a:solidFill>
                  <a:srgbClr val="3D3D3D">
                    <a:lumMod val="20000"/>
                    <a:lumOff val="80000"/>
                  </a:srgbClr>
                </a:solidFill>
              </a:rPr>
              <a:t>T.C. MİLLÎ EĞİTİM BAKANLIĞI </a:t>
            </a:r>
            <a:endParaRPr lang="en-US" dirty="0">
              <a:solidFill>
                <a:srgbClr val="3D3D3D">
                  <a:lumMod val="20000"/>
                  <a:lumOff val="80000"/>
                </a:srgbClr>
              </a:solidFill>
            </a:endParaRPr>
          </a:p>
          <a:p>
            <a:r>
              <a:rPr lang="tr-TR" dirty="0">
                <a:solidFill>
                  <a:srgbClr val="3D3D3D">
                    <a:lumMod val="20000"/>
                    <a:lumOff val="80000"/>
                  </a:srgbClr>
                </a:solidFill>
              </a:rPr>
              <a:t>Ortaöğretim Genel Müdürlüğü</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solidFill>
                  <a:srgbClr val="3D3D3D">
                    <a:lumMod val="60000"/>
                    <a:lumOff val="40000"/>
                  </a:srgbClr>
                </a:solidFill>
              </a:rPr>
              <a:pPr/>
              <a:t>2</a:t>
            </a:fld>
            <a:endParaRPr lang="tr-TR" dirty="0">
              <a:solidFill>
                <a:srgbClr val="3D3D3D">
                  <a:lumMod val="60000"/>
                  <a:lumOff val="40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80" y="0"/>
            <a:ext cx="1103645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605895" y="5756861"/>
            <a:ext cx="4980210" cy="413959"/>
          </a:xfrm>
          <a:prstGeom prst="rect">
            <a:avLst/>
          </a:prstGeom>
        </p:spPr>
        <p:txBody>
          <a:bodyPr wrap="none">
            <a:spAutoFit/>
          </a:bodyPr>
          <a:lstStyle/>
          <a:p>
            <a:pPr>
              <a:lnSpc>
                <a:spcPct val="95000"/>
              </a:lnSpc>
              <a:spcBef>
                <a:spcPts val="1400"/>
              </a:spcBef>
              <a:spcAft>
                <a:spcPts val="200"/>
              </a:spcAft>
              <a:buClr>
                <a:srgbClr val="C00000"/>
              </a:buClr>
              <a:buSzPct val="80000"/>
            </a:pPr>
            <a:r>
              <a:rPr lang="tr-TR" sz="2200" spc="10" dirty="0">
                <a:solidFill>
                  <a:prstClr val="black">
                    <a:lumMod val="65000"/>
                    <a:lumOff val="35000"/>
                  </a:prstClr>
                </a:solidFill>
              </a:rPr>
              <a:t>Kardelenler gibi cesaretli olabilmek!</a:t>
            </a:r>
          </a:p>
        </p:txBody>
      </p:sp>
    </p:spTree>
    <p:extLst>
      <p:ext uri="{BB962C8B-B14F-4D97-AF65-F5344CB8AC3E}">
        <p14:creationId xmlns:p14="http://schemas.microsoft.com/office/powerpoint/2010/main" val="80459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28650"/>
            <a:ext cx="9418320" cy="449037"/>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20</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8" name="İçerik Yer Tutucusu 3"/>
          <p:cNvSpPr txBox="1">
            <a:spLocks noGrp="1"/>
          </p:cNvSpPr>
          <p:nvPr>
            <p:ph type="body" idx="1"/>
          </p:nvPr>
        </p:nvSpPr>
        <p:spPr>
          <a:xfrm>
            <a:off x="1262063" y="1192219"/>
            <a:ext cx="9418637" cy="512921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ts val="700"/>
              </a:spcBef>
              <a:spcAft>
                <a:spcPts val="0"/>
              </a:spcAft>
              <a:buClr>
                <a:srgbClr val="009DD9"/>
              </a:buClr>
              <a:buSzPct val="60000"/>
              <a:buFont typeface="Wingdings" panose="05000000000000000000" pitchFamily="2" charset="2"/>
              <a:buChar char="v"/>
              <a:tabLst/>
              <a:defRPr/>
            </a:pP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NAPLAN-</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National</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Assessment</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Program –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Literacy</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and</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Numeracy</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Avustralyaulusal</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değerlendirme programı) </a:t>
            </a:r>
          </a:p>
          <a:p>
            <a:pPr marR="0" lvl="0" algn="l" defTabSz="914400" rtl="0" eaLnBrk="1" fontAlgn="auto" latinLnBrk="0" hangingPunct="1">
              <a:lnSpc>
                <a:spcPct val="100000"/>
              </a:lnSpc>
              <a:spcBef>
                <a:spcPts val="700"/>
              </a:spcBef>
              <a:spcAft>
                <a:spcPts val="0"/>
              </a:spcAft>
              <a:buClr>
                <a:srgbClr val="009DD9"/>
              </a:buClr>
              <a:buSzPct val="60000"/>
              <a:buFont typeface="Wingdings" panose="05000000000000000000" pitchFamily="2" charset="2"/>
              <a:buChar char="v"/>
              <a:tabLst/>
              <a:defRPr/>
            </a:pP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p>
          <a:p>
            <a:pPr lvl="0">
              <a:lnSpc>
                <a:spcPct val="100000"/>
              </a:lnSpc>
              <a:spcAft>
                <a:spcPts val="0"/>
              </a:spcAft>
              <a:buClr>
                <a:srgbClr val="009DD9"/>
              </a:buClr>
              <a:buFont typeface="Wingdings" panose="05000000000000000000" pitchFamily="2" charset="2"/>
              <a:buChar char="v"/>
              <a:defRPr/>
            </a:pP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PCAP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Pan-Canadian</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Assessment</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Program </a:t>
            </a:r>
            <a:r>
              <a:rPr lang="tr-TR" sz="2000" spc="0" dirty="0" smtClean="0">
                <a:solidFill>
                  <a:sysClr val="windowText" lastClr="000000"/>
                </a:solidFill>
                <a:latin typeface="Arial" panose="020B0604020202020204" pitchFamily="34" charset="0"/>
                <a:cs typeface="Arial" panose="020B0604020202020204" pitchFamily="34" charset="0"/>
              </a:rPr>
              <a:t>(</a:t>
            </a:r>
            <a:r>
              <a:rPr lang="tr-TR" sz="2000" spc="0" dirty="0" err="1" smtClean="0">
                <a:solidFill>
                  <a:sysClr val="windowText" lastClr="000000"/>
                </a:solidFill>
                <a:latin typeface="Arial" panose="020B0604020202020204" pitchFamily="34" charset="0"/>
                <a:cs typeface="Arial" panose="020B0604020202020204" pitchFamily="34" charset="0"/>
              </a:rPr>
              <a:t>Pan</a:t>
            </a:r>
            <a:r>
              <a:rPr lang="tr-TR" sz="2000" spc="0" dirty="0" smtClean="0">
                <a:solidFill>
                  <a:sysClr val="windowText" lastClr="000000"/>
                </a:solidFill>
                <a:latin typeface="Arial" panose="020B0604020202020204" pitchFamily="34" charset="0"/>
                <a:cs typeface="Arial" panose="020B0604020202020204" pitchFamily="34" charset="0"/>
              </a:rPr>
              <a:t>-Kanada değerlendirme Programı)</a:t>
            </a:r>
          </a:p>
          <a:p>
            <a:pPr lvl="0">
              <a:lnSpc>
                <a:spcPct val="100000"/>
              </a:lnSpc>
              <a:spcAft>
                <a:spcPts val="0"/>
              </a:spcAft>
              <a:buClr>
                <a:srgbClr val="009DD9"/>
              </a:buClr>
              <a:buFont typeface="Wingdings" panose="05000000000000000000" pitchFamily="2" charset="2"/>
              <a:buChar char="v"/>
              <a:defRPr/>
            </a:pPr>
            <a:endPar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700"/>
              </a:spcBef>
              <a:spcAft>
                <a:spcPts val="0"/>
              </a:spcAft>
              <a:buClr>
                <a:srgbClr val="009DD9"/>
              </a:buClr>
              <a:buSzPct val="60000"/>
              <a:buFont typeface="Wingdings" panose="05000000000000000000" pitchFamily="2" charset="2"/>
              <a:buChar char="v"/>
              <a:tabLst/>
              <a:defRPr/>
            </a:pP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SIMCE-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Measurement</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System</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of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the</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Education</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Quality</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(Şili-Eğitimin kalitesini ölçüm sistemi)</a:t>
            </a:r>
          </a:p>
          <a:p>
            <a:pPr marR="0" lvl="0" algn="l" defTabSz="914400" rtl="0" eaLnBrk="1" fontAlgn="auto" latinLnBrk="0" hangingPunct="1">
              <a:lnSpc>
                <a:spcPct val="100000"/>
              </a:lnSpc>
              <a:spcBef>
                <a:spcPts val="700"/>
              </a:spcBef>
              <a:spcAft>
                <a:spcPts val="0"/>
              </a:spcAft>
              <a:buClr>
                <a:srgbClr val="009DD9"/>
              </a:buClr>
              <a:buSzPct val="60000"/>
              <a:buFont typeface="Wingdings" panose="05000000000000000000" pitchFamily="2" charset="2"/>
              <a:buChar char="v"/>
              <a:tabLst/>
              <a:defRPr/>
            </a:pPr>
            <a:endPar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700"/>
              </a:spcBef>
              <a:spcAft>
                <a:spcPts val="0"/>
              </a:spcAft>
              <a:buClr>
                <a:srgbClr val="009DD9"/>
              </a:buClr>
              <a:buSzPct val="60000"/>
              <a:buFont typeface="Wingdings" panose="05000000000000000000" pitchFamily="2" charset="2"/>
              <a:buChar char="v"/>
              <a:tabLst/>
              <a:defRPr/>
            </a:pP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NAEP -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National</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Assessment</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of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Educational</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Progress</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 ABD’nin “Ulusal </a:t>
            </a:r>
            <a:r>
              <a:rPr kumimoji="0" lang="tr-TR" sz="20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Karne”si</a:t>
            </a:r>
            <a:r>
              <a:rPr kumimoji="0" 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(ABD-Eğitimde İlerlemenin Ulusal Değerlendirilmesi)</a:t>
            </a:r>
            <a:endParaRPr kumimoji="0" lang="tr-TR"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24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3"/>
            <a:ext cx="9418320" cy="547334"/>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21</a:t>
            </a:fld>
            <a:endParaRPr lang="tr-TR" dirty="0"/>
          </a:p>
        </p:txBody>
      </p:sp>
      <p:sp>
        <p:nvSpPr>
          <p:cNvPr id="7"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8" name="Unvan 1"/>
          <p:cNvSpPr txBox="1">
            <a:spLocks noGrp="1"/>
          </p:cNvSpPr>
          <p:nvPr>
            <p:ph type="body" idx="1"/>
          </p:nvPr>
        </p:nvSpPr>
        <p:spPr>
          <a:xfrm>
            <a:off x="1262063" y="1527175"/>
            <a:ext cx="9418637" cy="49657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tr-TR" b="1" dirty="0" err="1" smtClean="0">
                <a:latin typeface="Calibri" panose="020F0502020204030204" pitchFamily="34" charset="0"/>
              </a:rPr>
              <a:t>KarşIlaştIrmalI</a:t>
            </a:r>
            <a:r>
              <a:rPr lang="tr-TR" b="1" dirty="0" smtClean="0">
                <a:latin typeface="Calibri" panose="020F0502020204030204" pitchFamily="34" charset="0"/>
              </a:rPr>
              <a:t> </a:t>
            </a:r>
            <a:r>
              <a:rPr lang="tr-TR" b="1" dirty="0" err="1" smtClean="0">
                <a:latin typeface="Calibri" panose="020F0502020204030204" pitchFamily="34" charset="0"/>
              </a:rPr>
              <a:t>Eğİtİm</a:t>
            </a:r>
            <a:r>
              <a:rPr lang="tr-TR" b="1" dirty="0" smtClean="0">
                <a:latin typeface="Calibri" panose="020F0502020204030204" pitchFamily="34" charset="0"/>
              </a:rPr>
              <a:t> </a:t>
            </a:r>
            <a:r>
              <a:rPr lang="tr-TR" b="1" dirty="0" err="1" smtClean="0">
                <a:latin typeface="Calibri" panose="020F0502020204030204" pitchFamily="34" charset="0"/>
              </a:rPr>
              <a:t>BağlamInda</a:t>
            </a:r>
            <a:r>
              <a:rPr lang="tr-TR" b="1" dirty="0" smtClean="0">
                <a:latin typeface="Calibri" panose="020F0502020204030204" pitchFamily="34" charset="0"/>
              </a:rPr>
              <a:t> DÜNYANIN EN KAPSAMLI Tarama </a:t>
            </a:r>
            <a:r>
              <a:rPr lang="tr-TR" b="1" dirty="0" err="1" smtClean="0">
                <a:latin typeface="Calibri" panose="020F0502020204030204" pitchFamily="34" charset="0"/>
              </a:rPr>
              <a:t>AraştIrmasI</a:t>
            </a:r>
            <a:r>
              <a:rPr lang="tr-TR" b="1" dirty="0" smtClean="0">
                <a:latin typeface="Calibri" panose="020F0502020204030204" pitchFamily="34" charset="0"/>
              </a:rPr>
              <a:t/>
            </a:r>
            <a:br>
              <a:rPr lang="tr-TR" b="1" dirty="0" smtClean="0">
                <a:latin typeface="Calibri" panose="020F0502020204030204" pitchFamily="34" charset="0"/>
              </a:rPr>
            </a:br>
            <a:r>
              <a:rPr lang="tr-TR" b="1" dirty="0" smtClean="0">
                <a:latin typeface="Calibri" panose="020F0502020204030204" pitchFamily="34" charset="0"/>
              </a:rPr>
              <a:t>PISA</a:t>
            </a:r>
            <a:endParaRPr lang="tr-TR" b="1" dirty="0">
              <a:latin typeface="Calibri" panose="020F0502020204030204" pitchFamily="34" charset="0"/>
            </a:endParaRPr>
          </a:p>
        </p:txBody>
      </p:sp>
    </p:spTree>
    <p:extLst>
      <p:ext uri="{BB962C8B-B14F-4D97-AF65-F5344CB8AC3E}">
        <p14:creationId xmlns:p14="http://schemas.microsoft.com/office/powerpoint/2010/main" val="271243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57527"/>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22</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7" name="Dikdörtgen 6"/>
          <p:cNvSpPr/>
          <p:nvPr/>
        </p:nvSpPr>
        <p:spPr>
          <a:xfrm>
            <a:off x="1720782" y="1693807"/>
            <a:ext cx="8204766" cy="4062651"/>
          </a:xfrm>
          <a:prstGeom prst="rect">
            <a:avLst/>
          </a:prstGeom>
        </p:spPr>
        <p:txBody>
          <a:bodyPr wrap="square">
            <a:spAutoFit/>
          </a:bodyPr>
          <a:lstStyle/>
          <a:p>
            <a:pPr algn="ctr">
              <a:defRPr/>
            </a:pPr>
            <a:endParaRPr lang="tr-TR" sz="4000" b="1" kern="0" dirty="0" smtClean="0">
              <a:solidFill>
                <a:prstClr val="black"/>
              </a:solidFill>
              <a:latin typeface="Calibri"/>
            </a:endParaRPr>
          </a:p>
          <a:p>
            <a:pPr algn="ctr">
              <a:defRPr/>
            </a:pPr>
            <a:r>
              <a:rPr lang="tr-TR" sz="4000" b="1" kern="0" dirty="0" smtClean="0">
                <a:solidFill>
                  <a:prstClr val="black"/>
                </a:solidFill>
                <a:latin typeface="Calibri"/>
              </a:rPr>
              <a:t>PISA-</a:t>
            </a:r>
            <a:r>
              <a:rPr lang="tr-TR" sz="4000" b="1" kern="0"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rPr>
              <a:t>P</a:t>
            </a:r>
            <a:r>
              <a:rPr lang="tr-TR" sz="4000" kern="0" dirty="0" err="1" smtClean="0">
                <a:solidFill>
                  <a:prstClr val="black"/>
                </a:solidFill>
                <a:latin typeface="Calibri"/>
              </a:rPr>
              <a:t>rogramme</a:t>
            </a:r>
            <a:r>
              <a:rPr lang="tr-TR" sz="4000" kern="0" dirty="0" smtClean="0">
                <a:solidFill>
                  <a:prstClr val="black"/>
                </a:solidFill>
                <a:latin typeface="Calibri"/>
              </a:rPr>
              <a:t> </a:t>
            </a:r>
            <a:r>
              <a:rPr lang="tr-TR" sz="4000" kern="0" dirty="0" err="1" smtClean="0">
                <a:solidFill>
                  <a:prstClr val="black"/>
                </a:solidFill>
                <a:latin typeface="Calibri"/>
              </a:rPr>
              <a:t>for</a:t>
            </a:r>
            <a:r>
              <a:rPr lang="tr-TR" sz="4000" kern="0" dirty="0" smtClean="0">
                <a:solidFill>
                  <a:prstClr val="black"/>
                </a:solidFill>
                <a:latin typeface="Calibri"/>
              </a:rPr>
              <a:t> </a:t>
            </a:r>
            <a:r>
              <a:rPr lang="tr-TR" sz="4000" b="1" kern="0"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rPr>
              <a:t>I</a:t>
            </a:r>
            <a:r>
              <a:rPr lang="tr-TR" sz="4000" kern="0" dirty="0" smtClean="0">
                <a:solidFill>
                  <a:prstClr val="black"/>
                </a:solidFill>
                <a:latin typeface="Calibri"/>
              </a:rPr>
              <a:t>nternational             </a:t>
            </a:r>
            <a:r>
              <a:rPr lang="tr-TR" sz="4000" b="1" kern="0"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rPr>
              <a:t>S</a:t>
            </a:r>
            <a:r>
              <a:rPr lang="tr-TR" sz="4000" kern="0" dirty="0" err="1" smtClean="0">
                <a:solidFill>
                  <a:prstClr val="black"/>
                </a:solidFill>
                <a:latin typeface="Calibri"/>
              </a:rPr>
              <a:t>tudent</a:t>
            </a:r>
            <a:r>
              <a:rPr lang="tr-TR" sz="4000" kern="0" dirty="0" smtClean="0">
                <a:solidFill>
                  <a:prstClr val="black"/>
                </a:solidFill>
                <a:latin typeface="Calibri"/>
              </a:rPr>
              <a:t> </a:t>
            </a:r>
            <a:r>
              <a:rPr lang="tr-TR" sz="4000" b="1" kern="0"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rPr>
              <a:t>A</a:t>
            </a:r>
            <a:r>
              <a:rPr lang="tr-TR" sz="4000" kern="0" dirty="0" err="1" smtClean="0">
                <a:solidFill>
                  <a:prstClr val="black"/>
                </a:solidFill>
                <a:latin typeface="Calibri"/>
              </a:rPr>
              <a:t>ssessment</a:t>
            </a:r>
            <a:r>
              <a:rPr lang="tr-TR" sz="4000" kern="0" dirty="0" smtClean="0">
                <a:solidFill>
                  <a:prstClr val="black"/>
                </a:solidFill>
                <a:latin typeface="Calibri"/>
              </a:rPr>
              <a:t/>
            </a:r>
            <a:br>
              <a:rPr lang="tr-TR" sz="4000" kern="0" dirty="0" smtClean="0">
                <a:solidFill>
                  <a:prstClr val="black"/>
                </a:solidFill>
                <a:latin typeface="Calibri"/>
              </a:rPr>
            </a:br>
            <a:r>
              <a:rPr lang="tr-TR" sz="4000" b="1" kern="0" dirty="0" smtClean="0">
                <a:solidFill>
                  <a:prstClr val="black"/>
                </a:solidFill>
                <a:latin typeface="Calibri"/>
              </a:rPr>
              <a:t> Uluslararası Öğrenci Değerlendirme </a:t>
            </a:r>
            <a:r>
              <a:rPr lang="tr-TR" sz="4000" b="1" kern="0" dirty="0" err="1" smtClean="0">
                <a:solidFill>
                  <a:prstClr val="black"/>
                </a:solidFill>
                <a:latin typeface="Calibri"/>
              </a:rPr>
              <a:t>Porgramı</a:t>
            </a:r>
            <a:r>
              <a:rPr lang="tr-TR" sz="4000" b="1" kern="0" dirty="0" smtClean="0">
                <a:solidFill>
                  <a:prstClr val="black"/>
                </a:solidFill>
                <a:latin typeface="Calibri"/>
              </a:rPr>
              <a:t> </a:t>
            </a:r>
          </a:p>
          <a:p>
            <a:pPr algn="ctr">
              <a:defRPr/>
            </a:pPr>
            <a:endParaRPr lang="tr-TR" sz="4000" b="1" kern="0" dirty="0" smtClean="0">
              <a:solidFill>
                <a:prstClr val="black"/>
              </a:solidFill>
              <a:latin typeface="Calibri"/>
            </a:endParaRPr>
          </a:p>
          <a:p>
            <a:pPr algn="ctr">
              <a:defRPr/>
            </a:pPr>
            <a:r>
              <a:rPr lang="tr-TR" sz="1400" b="1" i="1" kern="0" dirty="0" smtClean="0">
                <a:solidFill>
                  <a:srgbClr val="1F497D">
                    <a:lumMod val="60000"/>
                    <a:lumOff val="40000"/>
                  </a:srgbClr>
                </a:solidFill>
                <a:latin typeface="Calibri"/>
              </a:rPr>
              <a:t>Nedir?  Ne Değildir?  Özellikleri Nelerdir?</a:t>
            </a:r>
          </a:p>
        </p:txBody>
      </p:sp>
    </p:spTree>
    <p:extLst>
      <p:ext uri="{BB962C8B-B14F-4D97-AF65-F5344CB8AC3E}">
        <p14:creationId xmlns:p14="http://schemas.microsoft.com/office/powerpoint/2010/main" val="1160766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522841"/>
          </a:xfrm>
        </p:spPr>
        <p:txBody>
          <a:bodyPr>
            <a:normAutofit/>
          </a:bodyPr>
          <a:lstStyle/>
          <a:p>
            <a:pPr algn="ctr"/>
            <a:r>
              <a:rPr lang="tr-TR" sz="2000" b="1" spc="0" dirty="0">
                <a:solidFill>
                  <a:prstClr val="black"/>
                </a:solidFill>
                <a:latin typeface="Calibri"/>
              </a:rPr>
              <a:t>PISA NEDİR</a:t>
            </a:r>
            <a:r>
              <a:rPr lang="tr-TR" sz="2000" b="1" spc="0" dirty="0" smtClean="0">
                <a:solidFill>
                  <a:prstClr val="black"/>
                </a:solidFill>
                <a:latin typeface="Calibri"/>
              </a:rPr>
              <a:t>?</a:t>
            </a:r>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23</a:t>
            </a:fld>
            <a:endParaRPr lang="tr-TR" dirty="0"/>
          </a:p>
        </p:txBody>
      </p:sp>
      <p:sp>
        <p:nvSpPr>
          <p:cNvPr id="7"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8" name="İçerik Yer Tutucusu 2"/>
          <p:cNvSpPr txBox="1">
            <a:spLocks noGrp="1"/>
          </p:cNvSpPr>
          <p:nvPr>
            <p:ph type="body" idx="1"/>
          </p:nvPr>
        </p:nvSpPr>
        <p:spPr>
          <a:xfrm>
            <a:off x="1262063" y="1420813"/>
            <a:ext cx="9418637" cy="50720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50000"/>
              </a:lnSpc>
              <a:spcBef>
                <a:spcPts val="1200"/>
              </a:spcBef>
              <a:spcAft>
                <a:spcPts val="0"/>
              </a:spcAft>
              <a:buClrTx/>
              <a:buSzTx/>
              <a:buFont typeface="Wingdings" panose="05000000000000000000" pitchFamily="2" charset="2"/>
              <a:buChar char="v"/>
              <a:defRPr/>
            </a:pPr>
            <a:endParaRPr kumimoji="0" lang="tr-TR" sz="24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lvl="0" algn="just">
              <a:lnSpc>
                <a:spcPct val="150000"/>
              </a:lnSpc>
              <a:spcBef>
                <a:spcPts val="1200"/>
              </a:spcBef>
              <a:spcAft>
                <a:spcPts val="0"/>
              </a:spcAft>
              <a:buClrTx/>
              <a:buSzTx/>
              <a:buFont typeface="Wingdings" panose="05000000000000000000" pitchFamily="2" charset="2"/>
              <a:buChar char="v"/>
              <a:defRPr/>
            </a:pPr>
            <a:r>
              <a:rPr kumimoji="0" lang="tr-TR" sz="2400" b="1" i="0" u="none" strike="noStrike" kern="1200" cap="none" spc="0" normalizeH="0" baseline="0" noProof="0" dirty="0" smtClean="0">
                <a:ln>
                  <a:noFill/>
                </a:ln>
                <a:solidFill>
                  <a:sysClr val="windowText" lastClr="000000"/>
                </a:solidFill>
                <a:effectLst/>
                <a:uLnTx/>
                <a:uFillTx/>
                <a:latin typeface="Calibri"/>
                <a:ea typeface="+mn-ea"/>
                <a:cs typeface="+mn-cs"/>
              </a:rPr>
              <a:t>OECD </a:t>
            </a:r>
            <a:r>
              <a:rPr kumimoji="0" lang="tr-TR" sz="24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lang="tr-TR" sz="2400" spc="0" dirty="0" smtClean="0">
                <a:solidFill>
                  <a:sysClr val="windowText" lastClr="000000"/>
                </a:solidFill>
                <a:latin typeface="Calibri"/>
              </a:rPr>
              <a:t>Ekonomik İşbirliği ve Kalkınma Teşkilâtı (</a:t>
            </a:r>
            <a:r>
              <a:rPr kumimoji="0" lang="tr-TR" sz="2400" b="1" i="1" u="none" strike="noStrike" kern="1200" cap="none" spc="0" normalizeH="0" baseline="0" noProof="0" dirty="0" err="1" smtClean="0">
                <a:ln>
                  <a:noFill/>
                </a:ln>
                <a:solidFill>
                  <a:sysClr val="windowText" lastClr="000000"/>
                </a:solidFill>
                <a:effectLst/>
                <a:uLnTx/>
                <a:uFillTx/>
                <a:latin typeface="Calibri"/>
                <a:ea typeface="+mn-ea"/>
                <a:cs typeface="+mn-cs"/>
              </a:rPr>
              <a:t>O</a:t>
            </a:r>
            <a:r>
              <a:rPr kumimoji="0" lang="tr-TR" sz="2400" b="0" i="1" u="none" strike="noStrike" kern="1200" cap="none" spc="0" normalizeH="0" baseline="0" noProof="0" dirty="0" err="1" smtClean="0">
                <a:ln>
                  <a:noFill/>
                </a:ln>
                <a:solidFill>
                  <a:sysClr val="windowText" lastClr="000000"/>
                </a:solidFill>
                <a:effectLst/>
                <a:uLnTx/>
                <a:uFillTx/>
                <a:latin typeface="Calibri"/>
                <a:ea typeface="+mn-ea"/>
                <a:cs typeface="+mn-cs"/>
              </a:rPr>
              <a:t>rganisation</a:t>
            </a:r>
            <a:r>
              <a:rPr kumimoji="0" lang="tr-TR" sz="2400" b="0" i="1"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2400" b="0" i="1" u="none" strike="noStrike" kern="1200" cap="none" spc="0" normalizeH="0" baseline="0" noProof="0" dirty="0" err="1" smtClean="0">
                <a:ln>
                  <a:noFill/>
                </a:ln>
                <a:solidFill>
                  <a:sysClr val="windowText" lastClr="000000"/>
                </a:solidFill>
                <a:effectLst/>
                <a:uLnTx/>
                <a:uFillTx/>
                <a:latin typeface="Calibri"/>
                <a:ea typeface="+mn-ea"/>
                <a:cs typeface="+mn-cs"/>
              </a:rPr>
              <a:t>for</a:t>
            </a:r>
            <a:r>
              <a:rPr kumimoji="0" lang="tr-TR" sz="2400" b="0" i="1"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2400" b="1" i="1" u="none" strike="noStrike" kern="1200" cap="none" spc="0" normalizeH="0" baseline="0" noProof="0" dirty="0" err="1" smtClean="0">
                <a:ln>
                  <a:noFill/>
                </a:ln>
                <a:solidFill>
                  <a:sysClr val="windowText" lastClr="000000"/>
                </a:solidFill>
                <a:effectLst/>
                <a:uLnTx/>
                <a:uFillTx/>
                <a:latin typeface="Calibri"/>
                <a:ea typeface="+mn-ea"/>
                <a:cs typeface="+mn-cs"/>
              </a:rPr>
              <a:t>E</a:t>
            </a:r>
            <a:r>
              <a:rPr kumimoji="0" lang="tr-TR" sz="2400" b="0" i="1" u="none" strike="noStrike" kern="1200" cap="none" spc="0" normalizeH="0" baseline="0" noProof="0" dirty="0" err="1" smtClean="0">
                <a:ln>
                  <a:noFill/>
                </a:ln>
                <a:solidFill>
                  <a:sysClr val="windowText" lastClr="000000"/>
                </a:solidFill>
                <a:effectLst/>
                <a:uLnTx/>
                <a:uFillTx/>
                <a:latin typeface="Calibri"/>
                <a:ea typeface="+mn-ea"/>
                <a:cs typeface="+mn-cs"/>
              </a:rPr>
              <a:t>conomic</a:t>
            </a:r>
            <a:r>
              <a:rPr kumimoji="0" lang="tr-TR" sz="2400" b="0" i="1"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2400" b="1" i="1" u="none" strike="noStrike" kern="1200" cap="none" spc="0" normalizeH="0" baseline="0" noProof="0" dirty="0" err="1" smtClean="0">
                <a:ln>
                  <a:noFill/>
                </a:ln>
                <a:solidFill>
                  <a:sysClr val="windowText" lastClr="000000"/>
                </a:solidFill>
                <a:effectLst/>
                <a:uLnTx/>
                <a:uFillTx/>
                <a:latin typeface="Calibri"/>
                <a:ea typeface="+mn-ea"/>
                <a:cs typeface="+mn-cs"/>
              </a:rPr>
              <a:t>C</a:t>
            </a:r>
            <a:r>
              <a:rPr kumimoji="0" lang="tr-TR" sz="2400" b="0" i="1" u="none" strike="noStrike" kern="1200" cap="none" spc="0" normalizeH="0" baseline="0" noProof="0" dirty="0" err="1" smtClean="0">
                <a:ln>
                  <a:noFill/>
                </a:ln>
                <a:solidFill>
                  <a:sysClr val="windowText" lastClr="000000"/>
                </a:solidFill>
                <a:effectLst/>
                <a:uLnTx/>
                <a:uFillTx/>
                <a:latin typeface="Calibri"/>
                <a:ea typeface="+mn-ea"/>
                <a:cs typeface="+mn-cs"/>
              </a:rPr>
              <a:t>o-operation</a:t>
            </a:r>
            <a:r>
              <a:rPr kumimoji="0" lang="tr-TR" sz="2400" b="0" i="1"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2400" b="0" i="1" u="none" strike="noStrike" kern="1200" cap="none" spc="0" normalizeH="0" baseline="0" noProof="0" dirty="0" err="1" smtClean="0">
                <a:ln>
                  <a:noFill/>
                </a:ln>
                <a:solidFill>
                  <a:sysClr val="windowText" lastClr="000000"/>
                </a:solidFill>
                <a:effectLst/>
                <a:uLnTx/>
                <a:uFillTx/>
                <a:latin typeface="Calibri"/>
                <a:ea typeface="+mn-ea"/>
                <a:cs typeface="+mn-cs"/>
              </a:rPr>
              <a:t>and</a:t>
            </a:r>
            <a:r>
              <a:rPr kumimoji="0" lang="tr-TR" sz="2400" b="0" i="1"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2400" b="1" i="1" u="none" strike="noStrike" kern="1200" cap="none" spc="0" normalizeH="0" baseline="0" noProof="0" dirty="0" smtClean="0">
                <a:ln>
                  <a:noFill/>
                </a:ln>
                <a:solidFill>
                  <a:sysClr val="windowText" lastClr="000000"/>
                </a:solidFill>
                <a:effectLst/>
                <a:uLnTx/>
                <a:uFillTx/>
                <a:latin typeface="Calibri"/>
                <a:ea typeface="+mn-ea"/>
                <a:cs typeface="+mn-cs"/>
              </a:rPr>
              <a:t>D</a:t>
            </a:r>
            <a:r>
              <a:rPr kumimoji="0" lang="tr-TR" sz="2400" b="0" i="1" u="none" strike="noStrike" kern="1200" cap="none" spc="0" normalizeH="0" baseline="0" noProof="0" dirty="0" smtClean="0">
                <a:ln>
                  <a:noFill/>
                </a:ln>
                <a:solidFill>
                  <a:sysClr val="windowText" lastClr="000000"/>
                </a:solidFill>
                <a:effectLst/>
                <a:uLnTx/>
                <a:uFillTx/>
                <a:latin typeface="Calibri"/>
                <a:ea typeface="+mn-ea"/>
                <a:cs typeface="+mn-cs"/>
              </a:rPr>
              <a:t>evelopment</a:t>
            </a:r>
            <a:r>
              <a:rPr kumimoji="0" lang="tr-TR" sz="2400" b="0" i="0" u="none" strike="noStrike" kern="1200" cap="none" spc="0" normalizeH="0" baseline="0" noProof="0" dirty="0" smtClean="0">
                <a:ln>
                  <a:noFill/>
                </a:ln>
                <a:solidFill>
                  <a:sysClr val="windowText" lastClr="000000"/>
                </a:solidFill>
                <a:effectLst/>
                <a:uLnTx/>
                <a:uFillTx/>
                <a:latin typeface="Calibri"/>
                <a:ea typeface="+mn-ea"/>
                <a:cs typeface="+mn-cs"/>
              </a:rPr>
              <a:t>) tarafından düzenlenen, </a:t>
            </a:r>
            <a:r>
              <a:rPr kumimoji="0" lang="tr-TR" sz="2400" b="1" i="0" u="none" strike="noStrike" kern="1200" cap="none" spc="0" normalizeH="0" baseline="0" noProof="0" dirty="0" smtClean="0">
                <a:ln>
                  <a:noFill/>
                </a:ln>
                <a:solidFill>
                  <a:sysClr val="windowText" lastClr="000000"/>
                </a:solidFill>
                <a:effectLst/>
                <a:uLnTx/>
                <a:uFillTx/>
                <a:latin typeface="Calibri"/>
                <a:ea typeface="+mn-ea"/>
                <a:cs typeface="+mn-cs"/>
              </a:rPr>
              <a:t>15 yaş</a:t>
            </a:r>
            <a:r>
              <a:rPr kumimoji="0" lang="tr-TR" sz="2400" b="0" i="0" u="none" strike="noStrike" kern="1200" cap="none" spc="0" normalizeH="0" baseline="0" noProof="0" dirty="0" smtClean="0">
                <a:ln>
                  <a:noFill/>
                </a:ln>
                <a:solidFill>
                  <a:sysClr val="windowText" lastClr="000000"/>
                </a:solidFill>
                <a:effectLst/>
                <a:uLnTx/>
                <a:uFillTx/>
                <a:latin typeface="Calibri"/>
                <a:ea typeface="+mn-ea"/>
                <a:cs typeface="+mn-cs"/>
              </a:rPr>
              <a:t> grubu öğrencilerinin başta matematik, fen ve</a:t>
            </a:r>
            <a:r>
              <a:rPr kumimoji="0" lang="tr-TR" sz="24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2400" b="0" i="0" u="none" strike="noStrike" kern="1200" cap="none" spc="0" normalizeH="0" baseline="0" noProof="0" dirty="0" smtClean="0">
                <a:ln>
                  <a:noFill/>
                </a:ln>
                <a:solidFill>
                  <a:sysClr val="windowText" lastClr="000000"/>
                </a:solidFill>
                <a:effectLst/>
                <a:uLnTx/>
                <a:uFillTx/>
                <a:latin typeface="Calibri"/>
                <a:ea typeface="+mn-ea"/>
                <a:cs typeface="+mn-cs"/>
              </a:rPr>
              <a:t>okuma becerileri olmak üzere farklı alanlardaki </a:t>
            </a:r>
            <a:r>
              <a:rPr kumimoji="0" lang="tr-TR" sz="2400" b="1" i="0" u="none" strike="noStrike" kern="1200" cap="none" spc="0" normalizeH="0" baseline="0" noProof="0" dirty="0" smtClean="0">
                <a:ln>
                  <a:noFill/>
                </a:ln>
                <a:solidFill>
                  <a:sysClr val="windowText" lastClr="000000"/>
                </a:solidFill>
                <a:effectLst/>
                <a:uLnTx/>
                <a:uFillTx/>
                <a:latin typeface="Calibri"/>
                <a:ea typeface="+mn-ea"/>
                <a:cs typeface="+mn-cs"/>
              </a:rPr>
              <a:t>bilgi ve becerilerinin değerlendirildiği </a:t>
            </a:r>
            <a:r>
              <a:rPr kumimoji="0" lang="tr-TR" sz="2400" b="0" i="0" u="none" strike="noStrike" kern="1200" cap="none" spc="0" normalizeH="0" baseline="0" noProof="0" dirty="0" smtClean="0">
                <a:ln>
                  <a:noFill/>
                </a:ln>
                <a:solidFill>
                  <a:sysClr val="windowText" lastClr="000000"/>
                </a:solidFill>
                <a:effectLst/>
                <a:uLnTx/>
                <a:uFillTx/>
                <a:latin typeface="Calibri"/>
                <a:ea typeface="+mn-ea"/>
                <a:cs typeface="+mn-cs"/>
              </a:rPr>
              <a:t>eğitimle ilgili dünyanın en kapsamlı</a:t>
            </a:r>
            <a:r>
              <a:rPr kumimoji="0" lang="tr-TR" sz="2400" b="1" i="0" u="none" strike="noStrike" kern="1200" cap="none" spc="0" normalizeH="0" baseline="0" noProof="0" dirty="0" smtClean="0">
                <a:ln>
                  <a:noFill/>
                </a:ln>
                <a:solidFill>
                  <a:sysClr val="windowText" lastClr="000000"/>
                </a:solidFill>
                <a:effectLst/>
                <a:uLnTx/>
                <a:uFillTx/>
                <a:latin typeface="Calibri"/>
                <a:ea typeface="+mn-ea"/>
                <a:cs typeface="+mn-cs"/>
              </a:rPr>
              <a:t> tarama araştırmasıdır.</a:t>
            </a:r>
          </a:p>
        </p:txBody>
      </p:sp>
    </p:spTree>
    <p:extLst>
      <p:ext uri="{BB962C8B-B14F-4D97-AF65-F5344CB8AC3E}">
        <p14:creationId xmlns:p14="http://schemas.microsoft.com/office/powerpoint/2010/main" val="159093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solidFill>
                  <a:srgbClr val="3D3D3D">
                    <a:lumMod val="60000"/>
                    <a:lumOff val="40000"/>
                  </a:srgbClr>
                </a:solidFill>
              </a:rPr>
              <a:pPr/>
              <a:t>24</a:t>
            </a:fld>
            <a:endParaRPr lang="tr-TR" dirty="0">
              <a:solidFill>
                <a:srgbClr val="3D3D3D">
                  <a:lumMod val="60000"/>
                  <a:lumOff val="40000"/>
                </a:srgbClr>
              </a:solidFill>
            </a:endParaRPr>
          </a:p>
        </p:txBody>
      </p:sp>
      <p:sp>
        <p:nvSpPr>
          <p:cNvPr id="6" name="İçerik Yer Tutucusu 2"/>
          <p:cNvSpPr>
            <a:spLocks noGrp="1"/>
          </p:cNvSpPr>
          <p:nvPr>
            <p:ph type="body" idx="1"/>
          </p:nvPr>
        </p:nvSpPr>
        <p:spPr>
          <a:xfrm>
            <a:off x="1262063" y="1514475"/>
            <a:ext cx="9418637" cy="4978400"/>
          </a:xfrm>
        </p:spPr>
        <p:txBody>
          <a:bodyPr>
            <a:normAutofit/>
          </a:bodyPr>
          <a:lstStyle/>
          <a:p>
            <a:pPr marL="342900" indent="-342900">
              <a:lnSpc>
                <a:spcPct val="100000"/>
              </a:lnSpc>
              <a:buFont typeface="Wingdings" panose="05000000000000000000" pitchFamily="2" charset="2"/>
              <a:buChar char="v"/>
            </a:pPr>
            <a:r>
              <a:rPr lang="tr-TR" sz="2000" dirty="0" smtClean="0">
                <a:solidFill>
                  <a:schemeClr val="tx1"/>
                </a:solidFill>
                <a:latin typeface="Arial" panose="020B0604020202020204" pitchFamily="34" charset="0"/>
                <a:cs typeface="Arial" panose="020B0604020202020204" pitchFamily="34" charset="0"/>
              </a:rPr>
              <a:t>PISA, uluslararası eğitim araştırmaları için sürekli  referans olabilecek bir gösterge çalışması olarak da tanımlanmaktadır. </a:t>
            </a:r>
          </a:p>
          <a:p>
            <a:pPr marL="0" indent="0">
              <a:lnSpc>
                <a:spcPct val="150000"/>
              </a:lnSpc>
              <a:buNone/>
            </a:pPr>
            <a:r>
              <a:rPr lang="tr-TR" sz="2000" dirty="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    Bu şekilde sosyal ve ekonomik olarak kuramsal bir yapının  </a:t>
            </a:r>
          </a:p>
          <a:p>
            <a:pPr marL="0" indent="0">
              <a:lnSpc>
                <a:spcPct val="150000"/>
              </a:lnSpc>
              <a:buNone/>
            </a:pPr>
            <a:r>
              <a:rPr lang="tr-TR" sz="2000" dirty="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    ortaya çıkması hedeflenmiştir.</a:t>
            </a:r>
            <a:endParaRPr lang="tr-TR" sz="2000" dirty="0">
              <a:solidFill>
                <a:schemeClr val="tx1"/>
              </a:solidFill>
              <a:latin typeface="Arial" panose="020B0604020202020204" pitchFamily="34" charset="0"/>
              <a:cs typeface="Arial" panose="020B0604020202020204" pitchFamily="34" charset="0"/>
            </a:endParaRPr>
          </a:p>
        </p:txBody>
      </p:sp>
      <p:sp>
        <p:nvSpPr>
          <p:cNvPr id="7" name="Başlık 1"/>
          <p:cNvSpPr>
            <a:spLocks noGrp="1"/>
          </p:cNvSpPr>
          <p:nvPr>
            <p:ph type="title"/>
          </p:nvPr>
        </p:nvSpPr>
        <p:spPr>
          <a:xfrm>
            <a:off x="1262063" y="758825"/>
            <a:ext cx="9418637" cy="571500"/>
          </a:xfrm>
        </p:spPr>
        <p:txBody>
          <a:bodyPr>
            <a:normAutofit/>
          </a:bodyPr>
          <a:lstStyle/>
          <a:p>
            <a:pPr algn="ctr"/>
            <a:r>
              <a:rPr lang="tr-TR" sz="2000" b="1" spc="0" dirty="0">
                <a:solidFill>
                  <a:prstClr val="black"/>
                </a:solidFill>
                <a:latin typeface="Calibri"/>
              </a:rPr>
              <a:t>PISA NEDİR?</a:t>
            </a:r>
            <a:endParaRPr lang="tr-TR" sz="2000" dirty="0"/>
          </a:p>
        </p:txBody>
      </p:sp>
      <p:sp>
        <p:nvSpPr>
          <p:cNvPr id="8" name="Altbilgi Yer Tutucusu 3"/>
          <p:cNvSpPr>
            <a:spLocks noGrp="1"/>
          </p:cNvSpPr>
          <p:nvPr>
            <p:ph type="ftr" sz="quarter" idx="11"/>
          </p:nvPr>
        </p:nvSpPr>
        <p:spPr>
          <a:xfrm rot="16200000">
            <a:off x="9613636" y="3609223"/>
            <a:ext cx="4353534" cy="445848"/>
          </a:xfrm>
        </p:spPr>
        <p:txBody>
          <a:bodyPr/>
          <a:lstStyle/>
          <a:p>
            <a:r>
              <a:rPr lang="tr-TR" dirty="0" smtClean="0">
                <a:solidFill>
                  <a:srgbClr val="3D3D3D">
                    <a:lumMod val="20000"/>
                    <a:lumOff val="80000"/>
                  </a:srgbClr>
                </a:solidFill>
              </a:rPr>
              <a:t>T.C. MİLLÎ EĞİTİM BAKANLIĞI </a:t>
            </a:r>
            <a:endParaRPr lang="en-US" dirty="0" smtClean="0">
              <a:solidFill>
                <a:srgbClr val="3D3D3D">
                  <a:lumMod val="20000"/>
                  <a:lumOff val="80000"/>
                </a:srgbClr>
              </a:solidFill>
            </a:endParaRPr>
          </a:p>
          <a:p>
            <a:r>
              <a:rPr lang="tr-TR" dirty="0" smtClean="0">
                <a:solidFill>
                  <a:srgbClr val="3D3D3D">
                    <a:lumMod val="20000"/>
                    <a:lumOff val="80000"/>
                  </a:srgbClr>
                </a:solidFill>
              </a:rPr>
              <a:t>Ortaöğretim Genel Müdürlüğü</a:t>
            </a:r>
            <a:endParaRPr lang="tr-TR" dirty="0">
              <a:solidFill>
                <a:srgbClr val="3D3D3D">
                  <a:lumMod val="20000"/>
                  <a:lumOff val="80000"/>
                </a:srgbClr>
              </a:solidFill>
            </a:endParaRPr>
          </a:p>
        </p:txBody>
      </p:sp>
    </p:spTree>
    <p:extLst>
      <p:ext uri="{BB962C8B-B14F-4D97-AF65-F5344CB8AC3E}">
        <p14:creationId xmlns:p14="http://schemas.microsoft.com/office/powerpoint/2010/main" val="3390304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589557"/>
          </a:xfrm>
        </p:spPr>
        <p:txBody>
          <a:bodyPr>
            <a:normAutofit/>
          </a:bodyPr>
          <a:lstStyle/>
          <a:p>
            <a:r>
              <a:rPr lang="tr-TR" sz="2000" dirty="0" smtClean="0"/>
              <a:t>Tarama Araştırması Nedir?</a:t>
            </a:r>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25</a:t>
            </a:fld>
            <a:endParaRPr lang="tr-TR" dirty="0"/>
          </a:p>
        </p:txBody>
      </p:sp>
      <p:sp>
        <p:nvSpPr>
          <p:cNvPr id="6" name="İçerik Yer Tutucusu 2"/>
          <p:cNvSpPr>
            <a:spLocks noGrp="1"/>
          </p:cNvSpPr>
          <p:nvPr>
            <p:ph type="body" idx="1"/>
          </p:nvPr>
        </p:nvSpPr>
        <p:spPr>
          <a:xfrm>
            <a:off x="1262063" y="1477963"/>
            <a:ext cx="9418637" cy="5014912"/>
          </a:xfrm>
        </p:spPr>
        <p:txBody>
          <a:bodyPr>
            <a:normAutofit/>
          </a:bodyPr>
          <a:lstStyle/>
          <a:p>
            <a:pPr marL="0" indent="0">
              <a:buNone/>
            </a:pPr>
            <a:endParaRPr lang="tr-TR" dirty="0" smtClean="0"/>
          </a:p>
          <a:p>
            <a:pPr marL="342900" lvl="0" indent="-342900">
              <a:lnSpc>
                <a:spcPct val="150000"/>
              </a:lnSpc>
              <a:buFont typeface="Wingdings" panose="05000000000000000000" pitchFamily="2" charset="2"/>
              <a:buChar char="v"/>
            </a:pPr>
            <a:r>
              <a:rPr lang="tr-TR" sz="2000" dirty="0" smtClean="0">
                <a:solidFill>
                  <a:schemeClr val="tx1"/>
                </a:solidFill>
              </a:rPr>
              <a:t>Tarama araştırması </a:t>
            </a:r>
            <a:r>
              <a:rPr lang="tr-TR" sz="2000" dirty="0">
                <a:solidFill>
                  <a:schemeClr val="tx1"/>
                </a:solidFill>
              </a:rPr>
              <a:t>geçmişte ya da halen var olan bir durumu </a:t>
            </a:r>
            <a:r>
              <a:rPr lang="tr-TR" sz="2000" dirty="0" smtClean="0">
                <a:solidFill>
                  <a:schemeClr val="tx1"/>
                </a:solidFill>
              </a:rPr>
              <a:t>var olduğu şekliyle betimlemeyi amaçlayan araştırma yaklaşımlarıdır.</a:t>
            </a:r>
            <a:r>
              <a:rPr lang="tr-TR" sz="2000" dirty="0">
                <a:solidFill>
                  <a:schemeClr val="tx1"/>
                </a:solidFill>
              </a:rPr>
              <a:t> </a:t>
            </a:r>
            <a:r>
              <a:rPr lang="tr-TR" sz="2000" i="1" dirty="0">
                <a:solidFill>
                  <a:schemeClr val="tx1"/>
                </a:solidFill>
              </a:rPr>
              <a:t>Karasar (2014)</a:t>
            </a:r>
          </a:p>
        </p:txBody>
      </p:sp>
      <p:sp>
        <p:nvSpPr>
          <p:cNvPr id="7"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2021568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84048"/>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26</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130629"/>
            <a:ext cx="10785021" cy="646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26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0377"/>
          </a:xfrm>
        </p:spPr>
        <p:txBody>
          <a:bodyPr>
            <a:normAutofit/>
          </a:bodyPr>
          <a:lstStyle/>
          <a:p>
            <a:pPr algn="ctr"/>
            <a:r>
              <a:rPr lang="tr-TR" sz="1800" b="1" spc="0" dirty="0" smtClean="0">
                <a:solidFill>
                  <a:prstClr val="black"/>
                </a:solidFill>
                <a:latin typeface="Calibri"/>
              </a:rPr>
              <a:t>   PISA </a:t>
            </a:r>
            <a:r>
              <a:rPr lang="tr-TR" sz="1800" b="1" spc="0" dirty="0">
                <a:solidFill>
                  <a:prstClr val="black"/>
                </a:solidFill>
                <a:latin typeface="Calibri"/>
              </a:rPr>
              <a:t>UYGULAMA MATERYALLERİ</a:t>
            </a:r>
            <a:endParaRPr lang="tr-TR" sz="2000" dirty="0"/>
          </a:p>
        </p:txBody>
      </p:sp>
      <p:sp>
        <p:nvSpPr>
          <p:cNvPr id="3" name="Metin Yer Tutucusu 2"/>
          <p:cNvSpPr>
            <a:spLocks noGrp="1"/>
          </p:cNvSpPr>
          <p:nvPr>
            <p:ph type="body" idx="1"/>
          </p:nvPr>
        </p:nvSpPr>
        <p:spPr>
          <a:xfrm>
            <a:off x="1261872" y="1338943"/>
            <a:ext cx="9418320" cy="5153297"/>
          </a:xfrm>
        </p:spPr>
        <p:txBody>
          <a:bodyPr/>
          <a:lstStyle/>
          <a:p>
            <a:pPr lvl="0"/>
            <a:r>
              <a:rPr lang="tr-TR" sz="2400" b="1" dirty="0">
                <a:solidFill>
                  <a:sysClr val="window" lastClr="FFFFFF"/>
                </a:solidFill>
                <a:latin typeface="Calibri"/>
              </a:rPr>
              <a:t>Başarı Testleri</a:t>
            </a:r>
          </a:p>
          <a:p>
            <a:pPr lvl="0"/>
            <a:r>
              <a:rPr lang="tr-TR" sz="2000" b="1" dirty="0">
                <a:solidFill>
                  <a:sysClr val="window" lastClr="FFFFFF"/>
                </a:solidFill>
                <a:latin typeface="Calibri"/>
              </a:rPr>
              <a:t>Başarı Testleri</a:t>
            </a:r>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27</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grpSp>
        <p:nvGrpSpPr>
          <p:cNvPr id="12" name="Grup 11"/>
          <p:cNvGrpSpPr/>
          <p:nvPr/>
        </p:nvGrpSpPr>
        <p:grpSpPr>
          <a:xfrm>
            <a:off x="1468731" y="2895085"/>
            <a:ext cx="1796706" cy="1053973"/>
            <a:chOff x="1460999" y="1611100"/>
            <a:chExt cx="1689977" cy="1053973"/>
          </a:xfrm>
          <a:scene3d>
            <a:camera prst="orthographicFront">
              <a:rot lat="0" lon="0" rev="0"/>
            </a:camera>
            <a:lightRig rig="threePt" dir="t">
              <a:rot lat="0" lon="0" rev="1200000"/>
            </a:lightRig>
          </a:scene3d>
        </p:grpSpPr>
        <p:sp>
          <p:nvSpPr>
            <p:cNvPr id="13" name="Yuvarlatılmış Dikdörtgen 12"/>
            <p:cNvSpPr/>
            <p:nvPr/>
          </p:nvSpPr>
          <p:spPr>
            <a:xfrm>
              <a:off x="1461661" y="1611100"/>
              <a:ext cx="1689315" cy="1053973"/>
            </a:xfrm>
            <a:prstGeom prst="roundRect">
              <a:avLst>
                <a:gd name="adj" fmla="val 16670"/>
              </a:avLst>
            </a:prstGeom>
            <a:solidFill>
              <a:srgbClr val="F79646">
                <a:lumMod val="75000"/>
              </a:srgbClr>
            </a:soli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14" name="Yuvarlatılmış Dikdörtgen 4"/>
            <p:cNvSpPr/>
            <p:nvPr/>
          </p:nvSpPr>
          <p:spPr>
            <a:xfrm>
              <a:off x="1460999" y="1662560"/>
              <a:ext cx="1586395" cy="951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Öğrenci Anketi</a:t>
              </a:r>
              <a:endParaRPr lang="tr-TR" sz="2400" b="1" kern="1200" dirty="0">
                <a:solidFill>
                  <a:sysClr val="window" lastClr="FFFFFF"/>
                </a:solidFill>
                <a:latin typeface="Calibri"/>
                <a:ea typeface="+mn-ea"/>
                <a:cs typeface="+mn-cs"/>
              </a:endParaRPr>
            </a:p>
          </p:txBody>
        </p:sp>
      </p:grpSp>
      <p:grpSp>
        <p:nvGrpSpPr>
          <p:cNvPr id="15" name="Grup 14"/>
          <p:cNvGrpSpPr/>
          <p:nvPr/>
        </p:nvGrpSpPr>
        <p:grpSpPr>
          <a:xfrm>
            <a:off x="1393508" y="1458481"/>
            <a:ext cx="1852500" cy="1119552"/>
            <a:chOff x="53059" y="249804"/>
            <a:chExt cx="1657191" cy="1119552"/>
          </a:xfrm>
          <a:scene3d>
            <a:camera prst="orthographicFront">
              <a:rot lat="0" lon="0" rev="0"/>
            </a:camera>
            <a:lightRig rig="threePt" dir="t">
              <a:rot lat="0" lon="0" rev="1200000"/>
            </a:lightRig>
          </a:scene3d>
        </p:grpSpPr>
        <p:sp>
          <p:nvSpPr>
            <p:cNvPr id="16" name="Yuvarlatılmış Dikdörtgen 15"/>
            <p:cNvSpPr/>
            <p:nvPr/>
          </p:nvSpPr>
          <p:spPr>
            <a:xfrm>
              <a:off x="144018" y="249804"/>
              <a:ext cx="1566231" cy="1119552"/>
            </a:xfrm>
            <a:prstGeom prst="roundRect">
              <a:avLst>
                <a:gd name="adj" fmla="val 16670"/>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17" name="Yuvarlatılmış Dikdörtgen 4"/>
            <p:cNvSpPr/>
            <p:nvPr/>
          </p:nvSpPr>
          <p:spPr>
            <a:xfrm>
              <a:off x="53059" y="304466"/>
              <a:ext cx="1657191" cy="10102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Başarı Testleri</a:t>
              </a:r>
              <a:endParaRPr lang="tr-TR" sz="2400" b="1" kern="1200" dirty="0">
                <a:solidFill>
                  <a:sysClr val="window" lastClr="FFFFFF"/>
                </a:solidFill>
                <a:latin typeface="Calibri"/>
                <a:ea typeface="+mn-ea"/>
                <a:cs typeface="+mn-cs"/>
              </a:endParaRPr>
            </a:p>
          </p:txBody>
        </p:sp>
      </p:grpSp>
      <p:grpSp>
        <p:nvGrpSpPr>
          <p:cNvPr id="18" name="Grup 17"/>
          <p:cNvGrpSpPr/>
          <p:nvPr/>
        </p:nvGrpSpPr>
        <p:grpSpPr>
          <a:xfrm>
            <a:off x="1510820" y="4322566"/>
            <a:ext cx="1758860" cy="1131443"/>
            <a:chOff x="3231995" y="2769290"/>
            <a:chExt cx="1652256" cy="1131443"/>
          </a:xfrm>
          <a:scene3d>
            <a:camera prst="orthographicFront">
              <a:rot lat="0" lon="0" rev="0"/>
            </a:camera>
            <a:lightRig rig="threePt" dir="t">
              <a:rot lat="0" lon="0" rev="1200000"/>
            </a:lightRig>
          </a:scene3d>
        </p:grpSpPr>
        <p:sp>
          <p:nvSpPr>
            <p:cNvPr id="19" name="Yuvarlatılmış Dikdörtgen 18"/>
            <p:cNvSpPr/>
            <p:nvPr/>
          </p:nvSpPr>
          <p:spPr>
            <a:xfrm>
              <a:off x="3231995" y="2769290"/>
              <a:ext cx="1652256" cy="1131443"/>
            </a:xfrm>
            <a:prstGeom prst="roundRect">
              <a:avLst>
                <a:gd name="adj" fmla="val 16670"/>
              </a:avLst>
            </a:prstGeom>
            <a:solidFill>
              <a:srgbClr val="9BBB59">
                <a:lumMod val="75000"/>
              </a:srgbClr>
            </a:soli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20" name="Yuvarlatılmış Dikdörtgen 4"/>
            <p:cNvSpPr/>
            <p:nvPr/>
          </p:nvSpPr>
          <p:spPr>
            <a:xfrm>
              <a:off x="3287237" y="2824532"/>
              <a:ext cx="1541772" cy="10209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Okul Anketi</a:t>
              </a:r>
              <a:endParaRPr lang="tr-TR" sz="2400" b="1" kern="1200" dirty="0">
                <a:solidFill>
                  <a:sysClr val="window" lastClr="FFFFFF"/>
                </a:solidFill>
                <a:latin typeface="Calibri"/>
                <a:ea typeface="+mn-ea"/>
                <a:cs typeface="+mn-cs"/>
              </a:endParaRPr>
            </a:p>
          </p:txBody>
        </p:sp>
      </p:grpSp>
      <p:grpSp>
        <p:nvGrpSpPr>
          <p:cNvPr id="21" name="Grup 20"/>
          <p:cNvGrpSpPr/>
          <p:nvPr/>
        </p:nvGrpSpPr>
        <p:grpSpPr>
          <a:xfrm>
            <a:off x="3620655" y="1385981"/>
            <a:ext cx="6770254" cy="1241350"/>
            <a:chOff x="1872203" y="93541"/>
            <a:chExt cx="4630645" cy="1241350"/>
          </a:xfrm>
        </p:grpSpPr>
        <p:sp>
          <p:nvSpPr>
            <p:cNvPr id="22" name="Dikdörtgen 21"/>
            <p:cNvSpPr/>
            <p:nvPr/>
          </p:nvSpPr>
          <p:spPr>
            <a:xfrm>
              <a:off x="1872203" y="93541"/>
              <a:ext cx="4630645" cy="124135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3" name="Dikdörtgen 22"/>
            <p:cNvSpPr/>
            <p:nvPr/>
          </p:nvSpPr>
          <p:spPr>
            <a:xfrm>
              <a:off x="1872203" y="93541"/>
              <a:ext cx="4630645" cy="12413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Matematik Okuryazarlığı</a:t>
              </a:r>
              <a:endParaRPr lang="tr-TR"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Fen Okuryazarlığı</a:t>
              </a:r>
              <a:endParaRPr lang="tr-TR"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Okuma Becerileri Okuryazarlığı</a:t>
              </a:r>
              <a:endParaRPr lang="tr-TR"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yenilikçi alan (2012 de yaratıcı problem çözme, 2015 de İşbirlikçi problem çözme olarak uygulandı.)</a:t>
              </a:r>
              <a:endParaRPr lang="tr-TR" sz="1600" kern="1200" dirty="0">
                <a:solidFill>
                  <a:sysClr val="windowText" lastClr="000000">
                    <a:hueOff val="0"/>
                    <a:satOff val="0"/>
                    <a:lumOff val="0"/>
                    <a:alphaOff val="0"/>
                  </a:sysClr>
                </a:solidFill>
                <a:latin typeface="Calibri"/>
                <a:ea typeface="+mn-ea"/>
                <a:cs typeface="+mn-cs"/>
              </a:endParaRPr>
            </a:p>
          </p:txBody>
        </p:sp>
      </p:grpSp>
      <p:grpSp>
        <p:nvGrpSpPr>
          <p:cNvPr id="24" name="Grup 23"/>
          <p:cNvGrpSpPr/>
          <p:nvPr/>
        </p:nvGrpSpPr>
        <p:grpSpPr>
          <a:xfrm>
            <a:off x="3657601" y="2973379"/>
            <a:ext cx="5837381" cy="911242"/>
            <a:chOff x="3213218" y="1683769"/>
            <a:chExt cx="3555528" cy="911242"/>
          </a:xfrm>
        </p:grpSpPr>
        <p:sp>
          <p:nvSpPr>
            <p:cNvPr id="25" name="Dikdörtgen 24"/>
            <p:cNvSpPr/>
            <p:nvPr/>
          </p:nvSpPr>
          <p:spPr>
            <a:xfrm>
              <a:off x="3282204" y="1683769"/>
              <a:ext cx="3486542" cy="91124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6" name="Dikdörtgen 25"/>
            <p:cNvSpPr/>
            <p:nvPr/>
          </p:nvSpPr>
          <p:spPr>
            <a:xfrm>
              <a:off x="3213218" y="1683769"/>
              <a:ext cx="3555528" cy="9112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Öğrencilerin motivasyonları, kendileri hakkındaki görüşleri, öğrenme biçimleri, okul ortamları ve aileleri ile ilgili veriler toplanmaktadır.</a:t>
              </a:r>
              <a:endParaRPr lang="tr-TR" sz="1600" kern="1200" dirty="0">
                <a:solidFill>
                  <a:sysClr val="windowText" lastClr="000000">
                    <a:hueOff val="0"/>
                    <a:satOff val="0"/>
                    <a:lumOff val="0"/>
                    <a:alphaOff val="0"/>
                  </a:sysClr>
                </a:solidFill>
                <a:latin typeface="Calibri"/>
                <a:ea typeface="+mn-ea"/>
                <a:cs typeface="+mn-cs"/>
              </a:endParaRPr>
            </a:p>
            <a:p>
              <a:pPr marL="114300" lvl="2" indent="-57150" algn="l" defTabSz="488950">
                <a:lnSpc>
                  <a:spcPct val="90000"/>
                </a:lnSpc>
                <a:spcBef>
                  <a:spcPct val="0"/>
                </a:spcBef>
                <a:spcAft>
                  <a:spcPct val="15000"/>
                </a:spcAft>
                <a:buChar char="••"/>
              </a:pPr>
              <a:endParaRPr lang="tr-TR" sz="1100" kern="1200" dirty="0">
                <a:solidFill>
                  <a:sysClr val="windowText" lastClr="000000">
                    <a:hueOff val="0"/>
                    <a:satOff val="0"/>
                    <a:lumOff val="0"/>
                    <a:alphaOff val="0"/>
                  </a:sysClr>
                </a:solidFill>
                <a:latin typeface="Calibri"/>
                <a:ea typeface="+mn-ea"/>
                <a:cs typeface="+mn-cs"/>
              </a:endParaRPr>
            </a:p>
          </p:txBody>
        </p:sp>
      </p:grpSp>
      <p:grpSp>
        <p:nvGrpSpPr>
          <p:cNvPr id="27" name="Grup 26"/>
          <p:cNvGrpSpPr/>
          <p:nvPr/>
        </p:nvGrpSpPr>
        <p:grpSpPr>
          <a:xfrm>
            <a:off x="3657600" y="4385729"/>
            <a:ext cx="5920509" cy="912757"/>
            <a:chOff x="5145384" y="2915041"/>
            <a:chExt cx="2774761" cy="912757"/>
          </a:xfrm>
        </p:grpSpPr>
        <p:sp>
          <p:nvSpPr>
            <p:cNvPr id="28" name="Dikdörtgen 27"/>
            <p:cNvSpPr/>
            <p:nvPr/>
          </p:nvSpPr>
          <p:spPr>
            <a:xfrm>
              <a:off x="5145384" y="2915041"/>
              <a:ext cx="2774761" cy="91275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9" name="Dikdörtgen 28"/>
            <p:cNvSpPr/>
            <p:nvPr/>
          </p:nvSpPr>
          <p:spPr>
            <a:xfrm>
              <a:off x="5145384" y="2915041"/>
              <a:ext cx="2774761" cy="9127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Eğitim sisteminin ülkeler arasında ve ülkelerin kendi içinde nasıl işlediği ile ilgili bilgi toplama amacıyla okul müdürleri tarafından doldurulan ankettir. </a:t>
              </a:r>
              <a:endParaRPr lang="tr-TR" sz="1600"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p14="http://schemas.microsoft.com/office/powerpoint/2010/main" val="552210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992063"/>
            <a:ext cx="9418320" cy="5153297"/>
          </a:xfrm>
        </p:spPr>
        <p:txBody>
          <a:bodyPr/>
          <a:lstStyle/>
          <a:p>
            <a:pPr algn="ctr"/>
            <a:r>
              <a:rPr lang="tr-TR" sz="3200" b="1" spc="0" dirty="0">
                <a:solidFill>
                  <a:srgbClr val="FF0000"/>
                </a:solidFill>
                <a:effectLst>
                  <a:outerShdw blurRad="38100" dist="38100" dir="2700000" algn="tl">
                    <a:srgbClr val="FFFFFF"/>
                  </a:outerShdw>
                </a:effectLst>
                <a:latin typeface="Calibri"/>
                <a:ea typeface="+mj-ea"/>
                <a:cs typeface="+mj-cs"/>
              </a:rPr>
              <a:t>TIMSS-</a:t>
            </a:r>
            <a:r>
              <a:rPr lang="en-US" sz="3200" b="1" spc="0" dirty="0">
                <a:solidFill>
                  <a:srgbClr val="FF0000"/>
                </a:solidFill>
                <a:effectLst>
                  <a:outerShdw blurRad="38100" dist="38100" dir="2700000" algn="tl">
                    <a:srgbClr val="FFFFFF"/>
                  </a:outerShdw>
                </a:effectLst>
                <a:latin typeface="Calibri"/>
                <a:ea typeface="+mj-ea"/>
                <a:cs typeface="+mj-cs"/>
              </a:rPr>
              <a:t>T</a:t>
            </a:r>
            <a:r>
              <a:rPr lang="en-US" sz="3200" spc="0" dirty="0">
                <a:solidFill>
                  <a:prstClr val="black"/>
                </a:solidFill>
                <a:effectLst>
                  <a:outerShdw blurRad="38100" dist="38100" dir="2700000" algn="tl">
                    <a:srgbClr val="FFFFFF"/>
                  </a:outerShdw>
                </a:effectLst>
                <a:latin typeface="Calibri"/>
                <a:ea typeface="+mj-ea"/>
                <a:cs typeface="+mj-cs"/>
              </a:rPr>
              <a:t>rends in </a:t>
            </a:r>
            <a:r>
              <a:rPr lang="en-US" sz="3200" b="1" spc="0" dirty="0">
                <a:solidFill>
                  <a:srgbClr val="FF0000"/>
                </a:solidFill>
                <a:effectLst>
                  <a:outerShdw blurRad="38100" dist="38100" dir="2700000" algn="tl">
                    <a:srgbClr val="FFFFFF"/>
                  </a:outerShdw>
                </a:effectLst>
                <a:latin typeface="Calibri"/>
                <a:ea typeface="+mj-ea"/>
                <a:cs typeface="+mj-cs"/>
              </a:rPr>
              <a:t>I</a:t>
            </a:r>
            <a:r>
              <a:rPr lang="en-US" sz="3200" spc="0" dirty="0">
                <a:solidFill>
                  <a:prstClr val="black"/>
                </a:solidFill>
                <a:effectLst>
                  <a:outerShdw blurRad="38100" dist="38100" dir="2700000" algn="tl">
                    <a:srgbClr val="FFFFFF"/>
                  </a:outerShdw>
                </a:effectLst>
                <a:latin typeface="Calibri"/>
                <a:ea typeface="+mj-ea"/>
                <a:cs typeface="+mj-cs"/>
              </a:rPr>
              <a:t>nternational </a:t>
            </a:r>
            <a:br>
              <a:rPr lang="en-US" sz="3200" spc="0" dirty="0">
                <a:solidFill>
                  <a:prstClr val="black"/>
                </a:solidFill>
                <a:effectLst>
                  <a:outerShdw blurRad="38100" dist="38100" dir="2700000" algn="tl">
                    <a:srgbClr val="FFFFFF"/>
                  </a:outerShdw>
                </a:effectLst>
                <a:latin typeface="Calibri"/>
                <a:ea typeface="+mj-ea"/>
                <a:cs typeface="+mj-cs"/>
              </a:rPr>
            </a:br>
            <a:r>
              <a:rPr lang="en-US" sz="3200" b="1" spc="0" dirty="0">
                <a:solidFill>
                  <a:srgbClr val="FF0000"/>
                </a:solidFill>
                <a:effectLst>
                  <a:outerShdw blurRad="38100" dist="38100" dir="2700000" algn="tl">
                    <a:srgbClr val="FFFFFF"/>
                  </a:outerShdw>
                </a:effectLst>
                <a:latin typeface="Calibri"/>
                <a:ea typeface="+mj-ea"/>
                <a:cs typeface="+mj-cs"/>
              </a:rPr>
              <a:t>M</a:t>
            </a:r>
            <a:r>
              <a:rPr lang="en-US" sz="3200" spc="0" dirty="0">
                <a:solidFill>
                  <a:prstClr val="black"/>
                </a:solidFill>
                <a:effectLst>
                  <a:outerShdw blurRad="38100" dist="38100" dir="2700000" algn="tl">
                    <a:srgbClr val="FFFFFF"/>
                  </a:outerShdw>
                </a:effectLst>
                <a:latin typeface="Calibri"/>
                <a:ea typeface="+mj-ea"/>
                <a:cs typeface="+mj-cs"/>
              </a:rPr>
              <a:t>athematics and </a:t>
            </a:r>
            <a:r>
              <a:rPr lang="en-US" sz="3200" b="1" spc="0" dirty="0">
                <a:solidFill>
                  <a:srgbClr val="FF0000"/>
                </a:solidFill>
                <a:effectLst>
                  <a:outerShdw blurRad="38100" dist="38100" dir="2700000" algn="tl">
                    <a:srgbClr val="FFFFFF"/>
                  </a:outerShdw>
                </a:effectLst>
                <a:latin typeface="Calibri"/>
                <a:ea typeface="+mj-ea"/>
                <a:cs typeface="+mj-cs"/>
              </a:rPr>
              <a:t>S</a:t>
            </a:r>
            <a:r>
              <a:rPr lang="en-US" sz="3200" spc="0" dirty="0">
                <a:solidFill>
                  <a:prstClr val="black"/>
                </a:solidFill>
                <a:effectLst>
                  <a:outerShdw blurRad="38100" dist="38100" dir="2700000" algn="tl">
                    <a:srgbClr val="FFFFFF"/>
                  </a:outerShdw>
                </a:effectLst>
                <a:latin typeface="Calibri"/>
                <a:ea typeface="+mj-ea"/>
                <a:cs typeface="+mj-cs"/>
              </a:rPr>
              <a:t>cience </a:t>
            </a:r>
            <a:r>
              <a:rPr lang="en-US" sz="3200" b="1" spc="0" dirty="0" smtClean="0">
                <a:solidFill>
                  <a:srgbClr val="FF0000"/>
                </a:solidFill>
                <a:effectLst>
                  <a:outerShdw blurRad="38100" dist="38100" dir="2700000" algn="tl">
                    <a:srgbClr val="FFFFFF"/>
                  </a:outerShdw>
                </a:effectLst>
                <a:latin typeface="Calibri"/>
                <a:ea typeface="+mj-ea"/>
                <a:cs typeface="+mj-cs"/>
              </a:rPr>
              <a:t>S</a:t>
            </a:r>
            <a:r>
              <a:rPr lang="en-US" sz="3200" spc="0" dirty="0" smtClean="0">
                <a:solidFill>
                  <a:prstClr val="black"/>
                </a:solidFill>
                <a:effectLst>
                  <a:outerShdw blurRad="38100" dist="38100" dir="2700000" algn="tl">
                    <a:srgbClr val="FFFFFF"/>
                  </a:outerShdw>
                </a:effectLst>
                <a:latin typeface="Calibri"/>
                <a:ea typeface="+mj-ea"/>
                <a:cs typeface="+mj-cs"/>
              </a:rPr>
              <a:t>tudy</a:t>
            </a:r>
            <a:endParaRPr lang="tr-TR" sz="3200" spc="0" dirty="0" smtClean="0">
              <a:solidFill>
                <a:prstClr val="black"/>
              </a:solidFill>
              <a:effectLst>
                <a:outerShdw blurRad="38100" dist="38100" dir="2700000" algn="tl">
                  <a:srgbClr val="FFFFFF"/>
                </a:outerShdw>
              </a:effectLst>
              <a:latin typeface="Calibri"/>
              <a:ea typeface="+mj-ea"/>
              <a:cs typeface="+mj-cs"/>
            </a:endParaRPr>
          </a:p>
          <a:p>
            <a:pPr algn="ctr"/>
            <a:r>
              <a:rPr lang="en-US" sz="3200" spc="0" dirty="0">
                <a:solidFill>
                  <a:prstClr val="black"/>
                </a:solidFill>
                <a:effectLst>
                  <a:outerShdw blurRad="38100" dist="38100" dir="2700000" algn="tl">
                    <a:srgbClr val="FFFFFF"/>
                  </a:outerShdw>
                </a:effectLst>
                <a:latin typeface="Calibri"/>
                <a:ea typeface="+mj-ea"/>
                <a:cs typeface="+mj-cs"/>
              </a:rPr>
              <a:t/>
            </a:r>
            <a:br>
              <a:rPr lang="en-US" sz="3200" spc="0" dirty="0">
                <a:solidFill>
                  <a:prstClr val="black"/>
                </a:solidFill>
                <a:effectLst>
                  <a:outerShdw blurRad="38100" dist="38100" dir="2700000" algn="tl">
                    <a:srgbClr val="FFFFFF"/>
                  </a:outerShdw>
                </a:effectLst>
                <a:latin typeface="Calibri"/>
                <a:ea typeface="+mj-ea"/>
                <a:cs typeface="+mj-cs"/>
              </a:rPr>
            </a:br>
            <a:r>
              <a:rPr lang="tr-TR" sz="3200" b="1" spc="0" dirty="0">
                <a:solidFill>
                  <a:prstClr val="black"/>
                </a:solidFill>
                <a:latin typeface="Georgia" panose="02040502050405020303" pitchFamily="18" charset="0"/>
                <a:ea typeface="+mj-ea"/>
                <a:cs typeface="+mj-cs"/>
              </a:rPr>
              <a:t>Uluslararası Matematik ve Fen Eğilimleri Araştırması</a:t>
            </a:r>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28</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2204173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524903"/>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29</a:t>
            </a:fld>
            <a:endParaRPr lang="tr-TR" dirty="0"/>
          </a:p>
        </p:txBody>
      </p:sp>
      <p:sp>
        <p:nvSpPr>
          <p:cNvPr id="6" name="Rectangle 3"/>
          <p:cNvSpPr>
            <a:spLocks noGrp="1" noChangeArrowheads="1"/>
          </p:cNvSpPr>
          <p:nvPr>
            <p:ph type="body" idx="1"/>
          </p:nvPr>
        </p:nvSpPr>
        <p:spPr>
          <a:xfrm>
            <a:off x="1262063" y="1441450"/>
            <a:ext cx="9418637" cy="5051425"/>
          </a:xfrm>
        </p:spPr>
        <p:txBody>
          <a:bodyPr/>
          <a:lstStyle/>
          <a:p>
            <a:pPr>
              <a:lnSpc>
                <a:spcPct val="150000"/>
              </a:lnSpc>
            </a:pPr>
            <a:endParaRPr lang="tr-TR" sz="1600" dirty="0" smtClean="0">
              <a:solidFill>
                <a:schemeClr val="tx1"/>
              </a:solidFill>
              <a:latin typeface="Arial" panose="020B0604020202020204" pitchFamily="34" charset="0"/>
              <a:cs typeface="Arial" panose="020B0604020202020204" pitchFamily="34" charset="0"/>
            </a:endParaRPr>
          </a:p>
          <a:p>
            <a:pPr>
              <a:lnSpc>
                <a:spcPct val="150000"/>
              </a:lnSpc>
            </a:pPr>
            <a:r>
              <a:rPr lang="en-US" sz="2000" dirty="0" smtClean="0">
                <a:solidFill>
                  <a:schemeClr val="tx1"/>
                </a:solidFill>
                <a:latin typeface="Arial" panose="020B0604020202020204" pitchFamily="34" charset="0"/>
                <a:cs typeface="Arial" panose="020B0604020202020204" pitchFamily="34" charset="0"/>
              </a:rPr>
              <a:t>T</a:t>
            </a:r>
            <a:r>
              <a:rPr lang="tr-TR" sz="2000" dirty="0" smtClean="0">
                <a:solidFill>
                  <a:schemeClr val="tx1"/>
                </a:solidFill>
                <a:latin typeface="Arial" panose="020B0604020202020204" pitchFamily="34" charset="0"/>
                <a:cs typeface="Arial" panose="020B0604020202020204" pitchFamily="34" charset="0"/>
              </a:rPr>
              <a:t>IMSS  </a:t>
            </a:r>
            <a:r>
              <a:rPr lang="en-US" sz="2000" dirty="0" smtClean="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Uluslararası Matematik ve Fen Eğilimleri Araştırması</a:t>
            </a:r>
            <a:r>
              <a:rPr lang="en-US" sz="2000" dirty="0" smtClean="0">
                <a:solidFill>
                  <a:schemeClr val="tx1"/>
                </a:solidFill>
                <a:latin typeface="Arial" panose="020B0604020202020204" pitchFamily="34" charset="0"/>
                <a:cs typeface="Arial" panose="020B0604020202020204" pitchFamily="34" charset="0"/>
              </a:rPr>
              <a:t>)</a:t>
            </a:r>
            <a:r>
              <a:rPr lang="tr-TR" sz="2000" dirty="0" smtClean="0">
                <a:solidFill>
                  <a:schemeClr val="tx1"/>
                </a:solidFill>
                <a:latin typeface="Arial" panose="020B0604020202020204" pitchFamily="34" charset="0"/>
                <a:cs typeface="Arial" panose="020B0604020202020204" pitchFamily="34" charset="0"/>
              </a:rPr>
              <a:t> –, Merkezi Hollanda’da bulunan Uluslararası Eğitim Başarılarını Değerlendirme Kuruluşu </a:t>
            </a:r>
            <a:r>
              <a:rPr lang="tr-TR" sz="2000" dirty="0" err="1" smtClean="0">
                <a:solidFill>
                  <a:schemeClr val="tx1"/>
                </a:solidFill>
                <a:latin typeface="Arial" panose="020B0604020202020204" pitchFamily="34" charset="0"/>
                <a:cs typeface="Arial" panose="020B0604020202020204" pitchFamily="34" charset="0"/>
              </a:rPr>
              <a:t>IEA’nın</a:t>
            </a:r>
            <a:r>
              <a:rPr lang="tr-TR" sz="2000" dirty="0" smtClean="0">
                <a:solidFill>
                  <a:schemeClr val="tx1"/>
                </a:solidFill>
                <a:latin typeface="Arial" panose="020B0604020202020204" pitchFamily="34" charset="0"/>
                <a:cs typeface="Arial" panose="020B0604020202020204" pitchFamily="34" charset="0"/>
              </a:rPr>
              <a:t> [</a:t>
            </a:r>
            <a:r>
              <a:rPr lang="tr-TR" sz="2000" dirty="0" err="1" smtClean="0">
                <a:solidFill>
                  <a:schemeClr val="tx1"/>
                </a:solidFill>
                <a:latin typeface="Arial" panose="020B0604020202020204" pitchFamily="34" charset="0"/>
                <a:cs typeface="Arial" panose="020B0604020202020204" pitchFamily="34" charset="0"/>
              </a:rPr>
              <a:t>International</a:t>
            </a:r>
            <a:r>
              <a:rPr lang="tr-TR" sz="2000" dirty="0" smtClean="0">
                <a:solidFill>
                  <a:schemeClr val="tx1"/>
                </a:solidFill>
                <a:latin typeface="Arial" panose="020B0604020202020204" pitchFamily="34" charset="0"/>
                <a:cs typeface="Arial" panose="020B0604020202020204" pitchFamily="34" charset="0"/>
              </a:rPr>
              <a:t> </a:t>
            </a:r>
            <a:r>
              <a:rPr lang="tr-TR" sz="2000" dirty="0" err="1" smtClean="0">
                <a:solidFill>
                  <a:schemeClr val="tx1"/>
                </a:solidFill>
                <a:latin typeface="Arial" panose="020B0604020202020204" pitchFamily="34" charset="0"/>
                <a:cs typeface="Arial" panose="020B0604020202020204" pitchFamily="34" charset="0"/>
              </a:rPr>
              <a:t>Association</a:t>
            </a:r>
            <a:r>
              <a:rPr lang="tr-TR" sz="2000" dirty="0" smtClean="0">
                <a:solidFill>
                  <a:schemeClr val="tx1"/>
                </a:solidFill>
                <a:latin typeface="Arial" panose="020B0604020202020204" pitchFamily="34" charset="0"/>
                <a:cs typeface="Arial" panose="020B0604020202020204" pitchFamily="34" charset="0"/>
              </a:rPr>
              <a:t> </a:t>
            </a:r>
            <a:r>
              <a:rPr lang="tr-TR" sz="2000" dirty="0" err="1" smtClean="0">
                <a:solidFill>
                  <a:schemeClr val="tx1"/>
                </a:solidFill>
                <a:latin typeface="Arial" panose="020B0604020202020204" pitchFamily="34" charset="0"/>
                <a:cs typeface="Arial" panose="020B0604020202020204" pitchFamily="34" charset="0"/>
              </a:rPr>
              <a:t>for</a:t>
            </a:r>
            <a:r>
              <a:rPr lang="tr-TR" sz="2000" dirty="0" smtClean="0">
                <a:solidFill>
                  <a:schemeClr val="tx1"/>
                </a:solidFill>
                <a:latin typeface="Arial" panose="020B0604020202020204" pitchFamily="34" charset="0"/>
                <a:cs typeface="Arial" panose="020B0604020202020204" pitchFamily="34" charset="0"/>
              </a:rPr>
              <a:t> </a:t>
            </a:r>
            <a:r>
              <a:rPr lang="tr-TR" sz="2000" dirty="0" err="1" smtClean="0">
                <a:solidFill>
                  <a:schemeClr val="tx1"/>
                </a:solidFill>
                <a:latin typeface="Arial" panose="020B0604020202020204" pitchFamily="34" charset="0"/>
                <a:cs typeface="Arial" panose="020B0604020202020204" pitchFamily="34" charset="0"/>
              </a:rPr>
              <a:t>the</a:t>
            </a:r>
            <a:r>
              <a:rPr lang="tr-TR" sz="2000" dirty="0" smtClean="0">
                <a:solidFill>
                  <a:schemeClr val="tx1"/>
                </a:solidFill>
                <a:latin typeface="Arial" panose="020B0604020202020204" pitchFamily="34" charset="0"/>
                <a:cs typeface="Arial" panose="020B0604020202020204" pitchFamily="34" charset="0"/>
              </a:rPr>
              <a:t> </a:t>
            </a:r>
            <a:r>
              <a:rPr lang="tr-TR" sz="2000" dirty="0" err="1" smtClean="0">
                <a:solidFill>
                  <a:schemeClr val="tx1"/>
                </a:solidFill>
                <a:latin typeface="Arial" panose="020B0604020202020204" pitchFamily="34" charset="0"/>
                <a:cs typeface="Arial" panose="020B0604020202020204" pitchFamily="34" charset="0"/>
              </a:rPr>
              <a:t>Evaluation</a:t>
            </a:r>
            <a:r>
              <a:rPr lang="tr-TR" sz="2000" dirty="0" smtClean="0">
                <a:solidFill>
                  <a:schemeClr val="tx1"/>
                </a:solidFill>
                <a:latin typeface="Arial" panose="020B0604020202020204" pitchFamily="34" charset="0"/>
                <a:cs typeface="Arial" panose="020B0604020202020204" pitchFamily="34" charset="0"/>
              </a:rPr>
              <a:t> of </a:t>
            </a:r>
            <a:r>
              <a:rPr lang="tr-TR" sz="2000" dirty="0" err="1" smtClean="0">
                <a:solidFill>
                  <a:schemeClr val="tx1"/>
                </a:solidFill>
                <a:latin typeface="Arial" panose="020B0604020202020204" pitchFamily="34" charset="0"/>
                <a:cs typeface="Arial" panose="020B0604020202020204" pitchFamily="34" charset="0"/>
              </a:rPr>
              <a:t>Educational</a:t>
            </a:r>
            <a:r>
              <a:rPr lang="tr-TR" sz="2000" dirty="0" smtClean="0">
                <a:solidFill>
                  <a:schemeClr val="tx1"/>
                </a:solidFill>
                <a:latin typeface="Arial" panose="020B0604020202020204" pitchFamily="34" charset="0"/>
                <a:cs typeface="Arial" panose="020B0604020202020204" pitchFamily="34" charset="0"/>
              </a:rPr>
              <a:t> </a:t>
            </a:r>
            <a:r>
              <a:rPr lang="tr-TR" sz="2000" dirty="0" err="1" smtClean="0">
                <a:solidFill>
                  <a:schemeClr val="tx1"/>
                </a:solidFill>
                <a:latin typeface="Arial" panose="020B0604020202020204" pitchFamily="34" charset="0"/>
                <a:cs typeface="Arial" panose="020B0604020202020204" pitchFamily="34" charset="0"/>
              </a:rPr>
              <a:t>Achievement</a:t>
            </a:r>
            <a:r>
              <a:rPr lang="tr-TR" sz="2000" dirty="0" smtClean="0">
                <a:solidFill>
                  <a:schemeClr val="tx1"/>
                </a:solidFill>
                <a:latin typeface="Arial" panose="020B0604020202020204" pitchFamily="34" charset="0"/>
                <a:cs typeface="Arial" panose="020B0604020202020204" pitchFamily="34" charset="0"/>
              </a:rPr>
              <a:t>] dört yıllık aralıklarla düzenlediği bir tarama araştırmasıdır.</a:t>
            </a:r>
          </a:p>
          <a:p>
            <a:pPr>
              <a:lnSpc>
                <a:spcPct val="150000"/>
              </a:lnSpc>
            </a:pPr>
            <a:r>
              <a:rPr lang="tr-TR" sz="2000" dirty="0" smtClean="0">
                <a:solidFill>
                  <a:schemeClr val="tx1"/>
                </a:solidFill>
                <a:latin typeface="Arial" panose="020B0604020202020204" pitchFamily="34" charset="0"/>
                <a:cs typeface="Arial" panose="020B0604020202020204" pitchFamily="34" charset="0"/>
              </a:rPr>
              <a:t> İlki Birinci Uluslararası Matematik ve Fen Araştırması  adı altında 1959 yılında düzenlenmiştir.</a:t>
            </a:r>
          </a:p>
        </p:txBody>
      </p:sp>
      <p:sp>
        <p:nvSpPr>
          <p:cNvPr id="7"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267254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solidFill>
                  <a:srgbClr val="3D3D3D">
                    <a:lumMod val="60000"/>
                    <a:lumOff val="40000"/>
                  </a:srgbClr>
                </a:solidFill>
              </a:rPr>
              <a:pPr/>
              <a:t>3</a:t>
            </a:fld>
            <a:endParaRPr lang="tr-TR" dirty="0">
              <a:solidFill>
                <a:srgbClr val="3D3D3D">
                  <a:lumMod val="60000"/>
                  <a:lumOff val="40000"/>
                </a:srgbClr>
              </a:solidFill>
            </a:endParaRPr>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solidFill>
                  <a:srgbClr val="3D3D3D">
                    <a:lumMod val="20000"/>
                    <a:lumOff val="80000"/>
                  </a:srgbClr>
                </a:solidFill>
              </a:rPr>
              <a:t>T.C. MİLLÎ EĞİTİM BAKANLIĞI </a:t>
            </a:r>
            <a:endParaRPr lang="en-US" dirty="0" smtClean="0">
              <a:solidFill>
                <a:srgbClr val="3D3D3D">
                  <a:lumMod val="20000"/>
                  <a:lumOff val="80000"/>
                </a:srgbClr>
              </a:solidFill>
            </a:endParaRPr>
          </a:p>
          <a:p>
            <a:r>
              <a:rPr lang="tr-TR" dirty="0" smtClean="0">
                <a:solidFill>
                  <a:srgbClr val="3D3D3D">
                    <a:lumMod val="20000"/>
                    <a:lumOff val="80000"/>
                  </a:srgbClr>
                </a:solidFill>
              </a:rPr>
              <a:t>Ortaöğretim Genel Müdürlüğü</a:t>
            </a:r>
            <a:endParaRPr lang="tr-TR" dirty="0">
              <a:solidFill>
                <a:srgbClr val="3D3D3D">
                  <a:lumMod val="20000"/>
                  <a:lumOff val="80000"/>
                </a:srgbClr>
              </a:solidFill>
            </a:endParaRPr>
          </a:p>
        </p:txBody>
      </p:sp>
      <p:sp>
        <p:nvSpPr>
          <p:cNvPr id="7" name="2 İçerik Yer Tutucusu"/>
          <p:cNvSpPr>
            <a:spLocks noGrp="1"/>
          </p:cNvSpPr>
          <p:nvPr>
            <p:ph type="body" idx="1"/>
          </p:nvPr>
        </p:nvSpPr>
        <p:spPr>
          <a:xfrm>
            <a:off x="1262063" y="1363663"/>
            <a:ext cx="9418637" cy="5129212"/>
          </a:xfrm>
        </p:spPr>
        <p:txBody>
          <a:bodyPr/>
          <a:lstStyle/>
          <a:p>
            <a:pPr>
              <a:lnSpc>
                <a:spcPct val="150000"/>
              </a:lnSpc>
              <a:buNone/>
            </a:pPr>
            <a:r>
              <a:rPr lang="tr-TR" sz="2800" smtClean="0"/>
              <a:t>Okyanusta </a:t>
            </a:r>
            <a:r>
              <a:rPr lang="tr-TR" sz="2800" dirty="0" smtClean="0"/>
              <a:t>dalgalara karşı yol alan bir gemide kürekçiler hep aynı yöne doğru kürek çekerse gemi ilerler, aksi halde gemi ya yerinde sayar ya da geriye gider.</a:t>
            </a:r>
            <a:endParaRPr lang="tr-TR" sz="2800" dirty="0"/>
          </a:p>
        </p:txBody>
      </p:sp>
    </p:spTree>
    <p:extLst>
      <p:ext uri="{BB962C8B-B14F-4D97-AF65-F5344CB8AC3E}">
        <p14:creationId xmlns:p14="http://schemas.microsoft.com/office/powerpoint/2010/main" val="133297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84048"/>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30</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7" name="İçerik Yer Tutucusu 2"/>
          <p:cNvSpPr txBox="1">
            <a:spLocks/>
          </p:cNvSpPr>
          <p:nvPr/>
        </p:nvSpPr>
        <p:spPr>
          <a:xfrm>
            <a:off x="783771" y="1502229"/>
            <a:ext cx="10458450" cy="418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400" dirty="0" smtClean="0">
                <a:latin typeface="Calibri" panose="020F0502020204030204" pitchFamily="34" charset="0"/>
                <a:cs typeface="Times New Roman" panose="02020603050405020304" pitchFamily="18" charset="0"/>
              </a:rPr>
              <a:t>Uluslararası</a:t>
            </a:r>
            <a:r>
              <a:rPr lang="tr-TR" sz="2400" dirty="0" smtClean="0">
                <a:latin typeface="Calibri" panose="020F0502020204030204" pitchFamily="34" charset="0"/>
                <a:cs typeface="Times New Roman" panose="02020603050405020304" pitchFamily="18" charset="0"/>
              </a:rPr>
              <a:t> </a:t>
            </a:r>
            <a:r>
              <a:rPr lang="en-US" sz="2400" dirty="0" smtClean="0">
                <a:latin typeface="Calibri" panose="020F0502020204030204" pitchFamily="34" charset="0"/>
                <a:cs typeface="Times New Roman" panose="02020603050405020304" pitchFamily="18" charset="0"/>
              </a:rPr>
              <a:t>Eğitim </a:t>
            </a:r>
            <a:r>
              <a:rPr lang="en-US" sz="2400" dirty="0" err="1" smtClean="0">
                <a:latin typeface="Calibri" panose="020F0502020204030204" pitchFamily="34" charset="0"/>
                <a:cs typeface="Times New Roman" panose="02020603050405020304" pitchFamily="18" charset="0"/>
              </a:rPr>
              <a:t>Başarılarını</a:t>
            </a:r>
            <a:r>
              <a:rPr lang="en-US" sz="2400" dirty="0" smtClean="0">
                <a:latin typeface="Calibri" panose="020F0502020204030204" pitchFamily="34" charset="0"/>
                <a:cs typeface="Times New Roman" panose="02020603050405020304" pitchFamily="18" charset="0"/>
              </a:rPr>
              <a:t> </a:t>
            </a:r>
            <a:r>
              <a:rPr lang="en-US" sz="2400" dirty="0" err="1" smtClean="0">
                <a:latin typeface="Calibri" panose="020F0502020204030204" pitchFamily="34" charset="0"/>
                <a:cs typeface="Times New Roman" panose="02020603050405020304" pitchFamily="18" charset="0"/>
              </a:rPr>
              <a:t>Değerlendirme</a:t>
            </a:r>
            <a:r>
              <a:rPr lang="en-US" sz="2400" dirty="0" smtClean="0">
                <a:latin typeface="Calibri" panose="020F0502020204030204" pitchFamily="34" charset="0"/>
                <a:cs typeface="Times New Roman" panose="02020603050405020304" pitchFamily="18" charset="0"/>
              </a:rPr>
              <a:t> </a:t>
            </a:r>
            <a:r>
              <a:rPr lang="en-US" sz="2400" dirty="0" err="1" smtClean="0">
                <a:latin typeface="Calibri" panose="020F0502020204030204" pitchFamily="34" charset="0"/>
                <a:cs typeface="Times New Roman" panose="02020603050405020304" pitchFamily="18" charset="0"/>
              </a:rPr>
              <a:t>Kuruluşu</a:t>
            </a:r>
            <a:r>
              <a:rPr lang="en-US" sz="2400" dirty="0" smtClean="0">
                <a:latin typeface="Calibri" panose="020F0502020204030204" pitchFamily="34" charset="0"/>
                <a:cs typeface="Times New Roman" panose="02020603050405020304" pitchFamily="18" charset="0"/>
              </a:rPr>
              <a:t> (International Association for the Evaluation of Educational Achievement ) IEA</a:t>
            </a:r>
            <a:r>
              <a:rPr lang="tr-TR" sz="2400" dirty="0" smtClean="0">
                <a:latin typeface="Calibri" panose="020F0502020204030204" pitchFamily="34" charset="0"/>
                <a:cs typeface="Times New Roman" panose="02020603050405020304" pitchFamily="18" charset="0"/>
              </a:rPr>
              <a:t> tarafından yürütülen, </a:t>
            </a:r>
            <a:r>
              <a:rPr lang="en-US" sz="2400" dirty="0" smtClean="0">
                <a:latin typeface="Calibri" panose="020F0502020204030204" pitchFamily="34" charset="0"/>
                <a:cs typeface="Times New Roman" pitchFamily="18" charset="0"/>
              </a:rPr>
              <a:t>4</a:t>
            </a:r>
            <a:r>
              <a:rPr lang="tr-TR" sz="2400" dirty="0" smtClean="0">
                <a:latin typeface="Calibri" panose="020F0502020204030204" pitchFamily="34" charset="0"/>
                <a:cs typeface="Times New Roman" pitchFamily="18" charset="0"/>
              </a:rPr>
              <a:t>. ve 8. sınıf öğrencilerinin matematik ve fen alanlarında kazandıkları bilgi ve becerilerin değerlendirilmesine yönelik bir uluslararası tarama araştırmasıdır.</a:t>
            </a:r>
          </a:p>
          <a:p>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658463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440556"/>
            <a:ext cx="9418320" cy="433034"/>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31</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8" name="İçerik Yer Tutucusu 2"/>
          <p:cNvSpPr txBox="1">
            <a:spLocks noGrp="1"/>
          </p:cNvSpPr>
          <p:nvPr>
            <p:ph type="body" idx="1"/>
          </p:nvPr>
        </p:nvSpPr>
        <p:spPr>
          <a:xfrm>
            <a:off x="1262063" y="1044575"/>
            <a:ext cx="9418637" cy="5448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tr-TR"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rPr>
              <a:t>Matematik ve Fen alanında öğrenci başarısındaki eğilimleri izlemekte ve ulusal eğitim sistemleri arasındaki farklılıkları belirlemektedir.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tr-TR"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tr-TR"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rPr>
              <a:t>Öğretim programlarının karşılaştırılmasına katkıda bulunmaktadır.</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tr-TR"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tr-TR"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rPr>
              <a:t>Çalışma, ABD Eğitim Bakanlığı, İngiltere Eğitim Araştırma Kuruluşu, Boston Koleji ve katılımcı ülkeler tarafından finansal olarak desteklenmektedir.</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tr-TR" sz="3200" b="0" i="0" u="none" strike="noStrike" kern="1200" cap="none" spc="0" normalizeH="0" baseline="0" noProof="0" dirty="0" smtClean="0">
              <a:ln>
                <a:noFill/>
              </a:ln>
              <a:solidFill>
                <a:sysClr val="windowText" lastClr="000000"/>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18461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89857" y="806451"/>
            <a:ext cx="10801350" cy="5685790"/>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32</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93" y="285750"/>
            <a:ext cx="10793186" cy="620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304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82019"/>
          </a:xfrm>
        </p:spPr>
        <p:txBody>
          <a:bodyPr>
            <a:normAutofit/>
          </a:bodyPr>
          <a:lstStyle/>
          <a:p>
            <a:endParaRPr lang="tr-TR" sz="2000" dirty="0"/>
          </a:p>
        </p:txBody>
      </p:sp>
      <p:sp>
        <p:nvSpPr>
          <p:cNvPr id="3" name="Metin Yer Tutucusu 2"/>
          <p:cNvSpPr>
            <a:spLocks noGrp="1"/>
          </p:cNvSpPr>
          <p:nvPr>
            <p:ph type="body" idx="1"/>
          </p:nvPr>
        </p:nvSpPr>
        <p:spPr>
          <a:xfrm>
            <a:off x="1261872" y="1379764"/>
            <a:ext cx="9418320" cy="5112476"/>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33</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graphicFrame>
        <p:nvGraphicFramePr>
          <p:cNvPr id="8" name="İçerik Yer Tutucusu 3"/>
          <p:cNvGraphicFramePr>
            <a:graphicFrameLocks noGrp="1"/>
          </p:cNvGraphicFramePr>
          <p:nvPr>
            <p:ph idx="1"/>
            <p:extLst>
              <p:ext uri="{D42A27DB-BD31-4B8C-83A1-F6EECF244321}">
                <p14:modId xmlns:p14="http://schemas.microsoft.com/office/powerpoint/2010/main" val="730961380"/>
              </p:ext>
            </p:extLst>
          </p:nvPr>
        </p:nvGraphicFramePr>
        <p:xfrm>
          <a:off x="1343248" y="1484784"/>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862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solidFill>
                  <a:srgbClr val="3D3D3D">
                    <a:lumMod val="60000"/>
                    <a:lumOff val="40000"/>
                  </a:srgbClr>
                </a:solidFill>
              </a:rPr>
              <a:pPr/>
              <a:t>34</a:t>
            </a:fld>
            <a:endParaRPr lang="tr-TR" dirty="0">
              <a:solidFill>
                <a:srgbClr val="3D3D3D">
                  <a:lumMod val="60000"/>
                  <a:lumOff val="40000"/>
                </a:srgbClr>
              </a:solidFill>
            </a:endParaRPr>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solidFill>
                  <a:srgbClr val="3D3D3D">
                    <a:lumMod val="20000"/>
                    <a:lumOff val="80000"/>
                  </a:srgbClr>
                </a:solidFill>
              </a:rPr>
              <a:t>T.C. MİLLÎ EĞİTİM BAKANLIĞI </a:t>
            </a:r>
            <a:endParaRPr lang="en-US" dirty="0" smtClean="0">
              <a:solidFill>
                <a:srgbClr val="3D3D3D">
                  <a:lumMod val="20000"/>
                  <a:lumOff val="80000"/>
                </a:srgbClr>
              </a:solidFill>
            </a:endParaRPr>
          </a:p>
          <a:p>
            <a:r>
              <a:rPr lang="tr-TR" dirty="0" smtClean="0">
                <a:solidFill>
                  <a:srgbClr val="3D3D3D">
                    <a:lumMod val="20000"/>
                    <a:lumOff val="80000"/>
                  </a:srgbClr>
                </a:solidFill>
              </a:rPr>
              <a:t>Ortaöğretim Genel Müdürlüğü</a:t>
            </a:r>
            <a:endParaRPr lang="tr-TR" dirty="0">
              <a:solidFill>
                <a:srgbClr val="3D3D3D">
                  <a:lumMod val="20000"/>
                  <a:lumOff val="80000"/>
                </a:srgbClr>
              </a:solidFill>
            </a:endParaRPr>
          </a:p>
        </p:txBody>
      </p:sp>
      <p:sp>
        <p:nvSpPr>
          <p:cNvPr id="4" name="Metin Yer Tutucusu 3"/>
          <p:cNvSpPr>
            <a:spLocks noGrp="1"/>
          </p:cNvSpPr>
          <p:nvPr>
            <p:ph type="body" idx="1"/>
          </p:nvPr>
        </p:nvSpPr>
        <p:spPr>
          <a:xfrm>
            <a:off x="1261872" y="1412421"/>
            <a:ext cx="9418320" cy="5079819"/>
          </a:xfrm>
        </p:spPr>
        <p:txBody>
          <a:bodyPr/>
          <a:lstStyle/>
          <a:p>
            <a:endParaRPr lang="tr-TR" dirty="0"/>
          </a:p>
        </p:txBody>
      </p:sp>
      <p:sp>
        <p:nvSpPr>
          <p:cNvPr id="7" name="Başlık 6"/>
          <p:cNvSpPr>
            <a:spLocks noGrp="1"/>
          </p:cNvSpPr>
          <p:nvPr>
            <p:ph type="title"/>
          </p:nvPr>
        </p:nvSpPr>
        <p:spPr>
          <a:xfrm>
            <a:off x="1261872" y="758952"/>
            <a:ext cx="9418320" cy="522841"/>
          </a:xfrm>
        </p:spPr>
        <p:txBody>
          <a:bodyPr>
            <a:normAutofit/>
          </a:bodyPr>
          <a:lstStyle/>
          <a:p>
            <a:endParaRPr lang="tr-TR" sz="2000" dirty="0"/>
          </a:p>
        </p:txBody>
      </p:sp>
    </p:spTree>
    <p:extLst>
      <p:ext uri="{BB962C8B-B14F-4D97-AF65-F5344CB8AC3E}">
        <p14:creationId xmlns:p14="http://schemas.microsoft.com/office/powerpoint/2010/main" val="3120267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35</a:t>
            </a:fld>
            <a:endParaRPr lang="tr-TR"/>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4" name="Metin Yer Tutucusu 3"/>
          <p:cNvSpPr>
            <a:spLocks noGrp="1"/>
          </p:cNvSpPr>
          <p:nvPr>
            <p:ph type="body" idx="1"/>
          </p:nvPr>
        </p:nvSpPr>
        <p:spPr>
          <a:xfrm>
            <a:off x="1261872" y="1445079"/>
            <a:ext cx="9418320" cy="5047161"/>
          </a:xfrm>
        </p:spPr>
        <p:txBody>
          <a:bodyPr/>
          <a:lstStyle/>
          <a:p>
            <a:endParaRPr lang="tr-TR" dirty="0"/>
          </a:p>
        </p:txBody>
      </p:sp>
      <p:sp>
        <p:nvSpPr>
          <p:cNvPr id="7" name="Başlık 6"/>
          <p:cNvSpPr>
            <a:spLocks noGrp="1"/>
          </p:cNvSpPr>
          <p:nvPr>
            <p:ph type="title"/>
          </p:nvPr>
        </p:nvSpPr>
        <p:spPr>
          <a:xfrm>
            <a:off x="1261872" y="758952"/>
            <a:ext cx="9418320" cy="522841"/>
          </a:xfrm>
        </p:spPr>
        <p:txBody>
          <a:bodyPr>
            <a:normAutofit/>
          </a:bodyPr>
          <a:lstStyle/>
          <a:p>
            <a:endParaRPr lang="tr-TR" sz="2000" dirty="0"/>
          </a:p>
        </p:txBody>
      </p:sp>
    </p:spTree>
    <p:extLst>
      <p:ext uri="{BB962C8B-B14F-4D97-AF65-F5344CB8AC3E}">
        <p14:creationId xmlns:p14="http://schemas.microsoft.com/office/powerpoint/2010/main" val="2467955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36</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7" name="Başlık 6"/>
          <p:cNvSpPr>
            <a:spLocks noGrp="1"/>
          </p:cNvSpPr>
          <p:nvPr>
            <p:ph type="title"/>
          </p:nvPr>
        </p:nvSpPr>
        <p:spPr>
          <a:xfrm>
            <a:off x="1261872" y="758952"/>
            <a:ext cx="9418320" cy="400377"/>
          </a:xfrm>
        </p:spPr>
        <p:txBody>
          <a:bodyPr>
            <a:normAutofit/>
          </a:bodyPr>
          <a:lstStyle/>
          <a:p>
            <a:endParaRPr lang="tr-TR" sz="2000" dirty="0"/>
          </a:p>
        </p:txBody>
      </p:sp>
    </p:spTree>
    <p:extLst>
      <p:ext uri="{BB962C8B-B14F-4D97-AF65-F5344CB8AC3E}">
        <p14:creationId xmlns:p14="http://schemas.microsoft.com/office/powerpoint/2010/main" val="3834887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37</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
        <p:nvSpPr>
          <p:cNvPr id="4" name="Metin Yer Tutucusu 3"/>
          <p:cNvSpPr>
            <a:spLocks noGrp="1"/>
          </p:cNvSpPr>
          <p:nvPr>
            <p:ph type="body" idx="1"/>
          </p:nvPr>
        </p:nvSpPr>
        <p:spPr>
          <a:xfrm>
            <a:off x="1261872" y="1314450"/>
            <a:ext cx="9418320" cy="5177790"/>
          </a:xfrm>
        </p:spPr>
        <p:txBody>
          <a:bodyPr/>
          <a:lstStyle/>
          <a:p>
            <a:endParaRPr lang="tr-TR" dirty="0"/>
          </a:p>
        </p:txBody>
      </p:sp>
      <p:sp>
        <p:nvSpPr>
          <p:cNvPr id="7" name="Başlık 6"/>
          <p:cNvSpPr>
            <a:spLocks noGrp="1"/>
          </p:cNvSpPr>
          <p:nvPr>
            <p:ph type="title"/>
          </p:nvPr>
        </p:nvSpPr>
        <p:spPr>
          <a:xfrm>
            <a:off x="1261872" y="758952"/>
            <a:ext cx="9418320" cy="408541"/>
          </a:xfrm>
        </p:spPr>
        <p:txBody>
          <a:bodyPr>
            <a:normAutofit/>
          </a:bodyPr>
          <a:lstStyle/>
          <a:p>
            <a:endParaRPr lang="tr-TR" sz="2000" dirty="0"/>
          </a:p>
        </p:txBody>
      </p:sp>
    </p:spTree>
    <p:extLst>
      <p:ext uri="{BB962C8B-B14F-4D97-AF65-F5344CB8AC3E}">
        <p14:creationId xmlns:p14="http://schemas.microsoft.com/office/powerpoint/2010/main" val="1473020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43227"/>
          </a:xfrm>
        </p:spPr>
        <p:txBody>
          <a:bodyPr>
            <a:normAutofit fontScale="90000"/>
          </a:bodyPr>
          <a:lstStyle/>
          <a:p>
            <a:endParaRPr lang="tr-TR" sz="2000" dirty="0"/>
          </a:p>
        </p:txBody>
      </p:sp>
      <p:sp>
        <p:nvSpPr>
          <p:cNvPr id="3" name="Metin Yer Tutucusu 2"/>
          <p:cNvSpPr>
            <a:spLocks noGrp="1"/>
          </p:cNvSpPr>
          <p:nvPr>
            <p:ph type="body" idx="1"/>
          </p:nvPr>
        </p:nvSpPr>
        <p:spPr>
          <a:xfrm>
            <a:off x="1261872" y="1314450"/>
            <a:ext cx="9418320" cy="5177790"/>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38</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95547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840937"/>
            <a:ext cx="9418320" cy="5218611"/>
          </a:xfrm>
        </p:spPr>
        <p:txBody>
          <a:bodyPr>
            <a:normAutofit/>
          </a:bodyPr>
          <a:lstStyle/>
          <a:p>
            <a:pPr algn="ctr"/>
            <a:endParaRPr lang="tr-TR" sz="2800" spc="0" dirty="0">
              <a:solidFill>
                <a:prstClr val="black"/>
              </a:solidFill>
              <a:latin typeface="Arial Narrow" panose="020B0606020202030204" pitchFamily="34" charset="0"/>
              <a:ea typeface="+mj-ea"/>
              <a:cs typeface="+mj-cs"/>
            </a:endParaRPr>
          </a:p>
          <a:p>
            <a:pPr algn="ctr"/>
            <a:r>
              <a:rPr lang="tr-TR" sz="2400" spc="0" dirty="0" smtClean="0">
                <a:solidFill>
                  <a:prstClr val="black"/>
                </a:solidFill>
                <a:latin typeface="Arial" panose="020B0604020202020204" pitchFamily="34" charset="0"/>
                <a:ea typeface="+mj-ea"/>
                <a:cs typeface="Arial" panose="020B0604020202020204" pitchFamily="34" charset="0"/>
              </a:rPr>
              <a:t>EĞİTİMDE</a:t>
            </a:r>
          </a:p>
          <a:p>
            <a:pPr algn="ctr"/>
            <a:r>
              <a:rPr lang="tr-TR" sz="2400" spc="0" dirty="0" smtClean="0">
                <a:solidFill>
                  <a:prstClr val="black"/>
                </a:solidFill>
                <a:latin typeface="Arial" panose="020B0604020202020204" pitchFamily="34" charset="0"/>
                <a:ea typeface="+mj-ea"/>
                <a:cs typeface="Arial" panose="020B0604020202020204" pitchFamily="34" charset="0"/>
              </a:rPr>
              <a:t> </a:t>
            </a:r>
            <a:r>
              <a:rPr lang="tr-TR" sz="2400" spc="0" dirty="0">
                <a:solidFill>
                  <a:prstClr val="black"/>
                </a:solidFill>
                <a:latin typeface="Arial" panose="020B0604020202020204" pitchFamily="34" charset="0"/>
                <a:ea typeface="+mj-ea"/>
                <a:cs typeface="Arial" panose="020B0604020202020204" pitchFamily="34" charset="0"/>
              </a:rPr>
              <a:t/>
            </a:r>
            <a:br>
              <a:rPr lang="tr-TR" sz="2400" spc="0" dirty="0">
                <a:solidFill>
                  <a:prstClr val="black"/>
                </a:solidFill>
                <a:latin typeface="Arial" panose="020B0604020202020204" pitchFamily="34" charset="0"/>
                <a:ea typeface="+mj-ea"/>
                <a:cs typeface="Arial" panose="020B0604020202020204" pitchFamily="34" charset="0"/>
              </a:rPr>
            </a:br>
            <a:r>
              <a:rPr lang="tr-TR" sz="2400" spc="0" dirty="0">
                <a:solidFill>
                  <a:prstClr val="black"/>
                </a:solidFill>
                <a:latin typeface="Arial" panose="020B0604020202020204" pitchFamily="34" charset="0"/>
                <a:ea typeface="+mj-ea"/>
                <a:cs typeface="Arial" panose="020B0604020202020204" pitchFamily="34" charset="0"/>
              </a:rPr>
              <a:t>KALİTEYİ ÖLÇMEYE YÖNELİK ULUSAL VE ULUSLARARASI </a:t>
            </a:r>
            <a:endParaRPr lang="tr-TR" sz="2400" spc="0" dirty="0" smtClean="0">
              <a:solidFill>
                <a:prstClr val="black"/>
              </a:solidFill>
              <a:latin typeface="Arial" panose="020B0604020202020204" pitchFamily="34" charset="0"/>
              <a:ea typeface="+mj-ea"/>
              <a:cs typeface="Arial" panose="020B0604020202020204" pitchFamily="34" charset="0"/>
            </a:endParaRPr>
          </a:p>
          <a:p>
            <a:pPr algn="ctr"/>
            <a:r>
              <a:rPr lang="tr-TR" sz="2400" spc="0" dirty="0" smtClean="0">
                <a:solidFill>
                  <a:prstClr val="black"/>
                </a:solidFill>
                <a:latin typeface="Arial" panose="020B0604020202020204" pitchFamily="34" charset="0"/>
                <a:ea typeface="+mj-ea"/>
                <a:cs typeface="Arial" panose="020B0604020202020204" pitchFamily="34" charset="0"/>
              </a:rPr>
              <a:t>ÇALIŞMALAR </a:t>
            </a:r>
            <a:r>
              <a:rPr lang="tr-TR" sz="2400" spc="0" dirty="0">
                <a:solidFill>
                  <a:prstClr val="black"/>
                </a:solidFill>
                <a:latin typeface="Arial" panose="020B0604020202020204" pitchFamily="34" charset="0"/>
                <a:ea typeface="+mj-ea"/>
                <a:cs typeface="Arial" panose="020B0604020202020204" pitchFamily="34" charset="0"/>
              </a:rPr>
              <a:t>(SINAVLAR</a:t>
            </a:r>
            <a:r>
              <a:rPr lang="tr-TR" sz="2400" spc="0" dirty="0" smtClean="0">
                <a:solidFill>
                  <a:prstClr val="black"/>
                </a:solidFill>
                <a:latin typeface="Arial" panose="020B0604020202020204" pitchFamily="34" charset="0"/>
                <a:ea typeface="+mj-ea"/>
                <a:cs typeface="Arial" panose="020B0604020202020204" pitchFamily="34" charset="0"/>
              </a:rPr>
              <a:t>)</a:t>
            </a:r>
            <a:r>
              <a:rPr lang="tr-TR" sz="2400" cap="all" spc="0" dirty="0">
                <a:solidFill>
                  <a:prstClr val="black"/>
                </a:solidFill>
                <a:latin typeface="Arial" panose="020B0604020202020204" pitchFamily="34" charset="0"/>
                <a:ea typeface="+mj-ea"/>
                <a:cs typeface="Arial" panose="020B0604020202020204" pitchFamily="34" charset="0"/>
              </a:rPr>
              <a:t/>
            </a:r>
            <a:br>
              <a:rPr lang="tr-TR" sz="2400" cap="all" spc="0" dirty="0">
                <a:solidFill>
                  <a:prstClr val="black"/>
                </a:solidFill>
                <a:latin typeface="Arial" panose="020B0604020202020204" pitchFamily="34" charset="0"/>
                <a:ea typeface="+mj-ea"/>
                <a:cs typeface="Arial" panose="020B0604020202020204" pitchFamily="34" charset="0"/>
              </a:rPr>
            </a:br>
            <a:r>
              <a:rPr lang="tr-TR" sz="2400" cap="all" spc="0" dirty="0">
                <a:solidFill>
                  <a:prstClr val="black"/>
                </a:solidFill>
                <a:latin typeface="Arial" panose="020B0604020202020204" pitchFamily="34" charset="0"/>
                <a:ea typeface="+mj-ea"/>
                <a:cs typeface="Arial" panose="020B0604020202020204" pitchFamily="34" charset="0"/>
              </a:rPr>
              <a:t/>
            </a:r>
            <a:br>
              <a:rPr lang="tr-TR" sz="2400" cap="all" spc="0" dirty="0">
                <a:solidFill>
                  <a:prstClr val="black"/>
                </a:solidFill>
                <a:latin typeface="Arial" panose="020B0604020202020204" pitchFamily="34" charset="0"/>
                <a:ea typeface="+mj-ea"/>
                <a:cs typeface="Arial" panose="020B0604020202020204" pitchFamily="34" charset="0"/>
              </a:rPr>
            </a:br>
            <a:r>
              <a:rPr lang="tr-TR" sz="2400" i="1" spc="0" dirty="0">
                <a:solidFill>
                  <a:prstClr val="black"/>
                </a:solidFill>
                <a:latin typeface="Arial" panose="020B0604020202020204" pitchFamily="34" charset="0"/>
                <a:ea typeface="+mj-ea"/>
                <a:cs typeface="Arial" panose="020B0604020202020204" pitchFamily="34" charset="0"/>
              </a:rPr>
              <a:t>NE İŞE YARAR? </a:t>
            </a:r>
            <a:endParaRPr lang="tr-TR" sz="2400" i="1" spc="0" dirty="0" smtClean="0">
              <a:solidFill>
                <a:prstClr val="black"/>
              </a:solidFill>
              <a:latin typeface="Arial" panose="020B0604020202020204" pitchFamily="34" charset="0"/>
              <a:ea typeface="+mj-ea"/>
              <a:cs typeface="Arial" panose="020B0604020202020204" pitchFamily="34" charset="0"/>
            </a:endParaRPr>
          </a:p>
          <a:p>
            <a:pPr algn="ctr"/>
            <a:r>
              <a:rPr lang="tr-TR" sz="2400" i="1" spc="0" dirty="0">
                <a:solidFill>
                  <a:prstClr val="black"/>
                </a:solidFill>
                <a:latin typeface="Arial" panose="020B0604020202020204" pitchFamily="34" charset="0"/>
                <a:ea typeface="+mj-ea"/>
                <a:cs typeface="Arial" panose="020B0604020202020204" pitchFamily="34" charset="0"/>
              </a:rPr>
              <a:t/>
            </a:r>
            <a:br>
              <a:rPr lang="tr-TR" sz="2400" i="1" spc="0" dirty="0">
                <a:solidFill>
                  <a:prstClr val="black"/>
                </a:solidFill>
                <a:latin typeface="Arial" panose="020B0604020202020204" pitchFamily="34" charset="0"/>
                <a:ea typeface="+mj-ea"/>
                <a:cs typeface="Arial" panose="020B0604020202020204" pitchFamily="34" charset="0"/>
              </a:rPr>
            </a:br>
            <a:r>
              <a:rPr lang="tr-TR" sz="2400" i="1" spc="0" dirty="0">
                <a:solidFill>
                  <a:prstClr val="black"/>
                </a:solidFill>
                <a:latin typeface="Arial" panose="020B0604020202020204" pitchFamily="34" charset="0"/>
                <a:ea typeface="+mj-ea"/>
                <a:cs typeface="Arial" panose="020B0604020202020204" pitchFamily="34" charset="0"/>
              </a:rPr>
              <a:t>NE ZAMAN İŞE YARAR?</a:t>
            </a:r>
            <a:endParaRPr lang="tr-TR" sz="2400" dirty="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4</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784904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51391"/>
          </a:xfrm>
        </p:spPr>
        <p:txBody>
          <a:bodyPr>
            <a:normAutofit/>
          </a:bodyPr>
          <a:lstStyle/>
          <a:p>
            <a:endParaRPr lang="tr-TR" sz="2000" dirty="0"/>
          </a:p>
        </p:txBody>
      </p:sp>
      <p:sp>
        <p:nvSpPr>
          <p:cNvPr id="3" name="Metin Yer Tutucusu 2"/>
          <p:cNvSpPr>
            <a:spLocks noGrp="1"/>
          </p:cNvSpPr>
          <p:nvPr>
            <p:ph type="body" idx="1"/>
          </p:nvPr>
        </p:nvSpPr>
        <p:spPr>
          <a:xfrm>
            <a:off x="1261872" y="1208314"/>
            <a:ext cx="9418320" cy="5283926"/>
          </a:xfrm>
        </p:spPr>
        <p:txBody>
          <a:bodyPr/>
          <a:lstStyle/>
          <a:p>
            <a:pPr marL="342900" lvl="0" indent="-342900">
              <a:lnSpc>
                <a:spcPct val="100000"/>
              </a:lnSpc>
              <a:spcBef>
                <a:spcPct val="20000"/>
              </a:spcBef>
              <a:spcAft>
                <a:spcPts val="0"/>
              </a:spcAft>
              <a:buClrTx/>
              <a:buSzTx/>
              <a:buFont typeface="Arial" panose="020B0604020202020204" pitchFamily="34" charset="0"/>
              <a:buChar char="•"/>
            </a:pPr>
            <a:r>
              <a:rPr lang="tr-TR" b="1" spc="0" dirty="0">
                <a:solidFill>
                  <a:prstClr val="black"/>
                </a:solidFill>
                <a:latin typeface="Calibri"/>
              </a:rPr>
              <a:t>Eğitimde kalite arayışları ülkemizde ve dünya da yeni bir kavram değil aslında, birçok ülkede 1940 </a:t>
            </a:r>
            <a:r>
              <a:rPr lang="tr-TR" b="1" spc="0" dirty="0" err="1">
                <a:solidFill>
                  <a:prstClr val="black"/>
                </a:solidFill>
                <a:latin typeface="Calibri"/>
              </a:rPr>
              <a:t>lı</a:t>
            </a:r>
            <a:r>
              <a:rPr lang="tr-TR" b="1" spc="0" dirty="0">
                <a:solidFill>
                  <a:prstClr val="black"/>
                </a:solidFill>
                <a:latin typeface="Calibri"/>
              </a:rPr>
              <a:t> yıllardan itibaren bu arayışlar başlamıştır ve günümüzde de devam etmektedir.</a:t>
            </a:r>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5</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2239476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314450"/>
            <a:ext cx="9418320" cy="5177790"/>
          </a:xfrm>
        </p:spPr>
        <p:txBody>
          <a:bodyPr/>
          <a:lstStyle/>
          <a:p>
            <a:pPr lvl="0" algn="ctr">
              <a:lnSpc>
                <a:spcPct val="150000"/>
              </a:lnSpc>
              <a:spcBef>
                <a:spcPts val="700"/>
              </a:spcBef>
              <a:spcAft>
                <a:spcPts val="0"/>
              </a:spcAft>
              <a:buClr>
                <a:srgbClr val="009DD9"/>
              </a:buClr>
              <a:buSzPct val="60000"/>
            </a:pPr>
            <a:endParaRPr lang="tr-TR" sz="2000" b="1" i="1" spc="0" dirty="0" smtClean="0">
              <a:solidFill>
                <a:prstClr val="black"/>
              </a:solidFill>
              <a:latin typeface="Times New Roman" panose="02020603050405020304" pitchFamily="18" charset="0"/>
              <a:cs typeface="Times New Roman" panose="02020603050405020304" pitchFamily="18" charset="0"/>
            </a:endParaRPr>
          </a:p>
          <a:p>
            <a:pPr lvl="0" algn="ctr">
              <a:lnSpc>
                <a:spcPct val="150000"/>
              </a:lnSpc>
              <a:spcBef>
                <a:spcPts val="700"/>
              </a:spcBef>
              <a:spcAft>
                <a:spcPts val="0"/>
              </a:spcAft>
              <a:buClr>
                <a:srgbClr val="009DD9"/>
              </a:buClr>
              <a:buSzPct val="60000"/>
            </a:pPr>
            <a:endParaRPr lang="tr-TR" sz="2000" b="1" i="1" spc="0" dirty="0">
              <a:solidFill>
                <a:prstClr val="black"/>
              </a:solidFill>
              <a:latin typeface="Times New Roman" panose="02020603050405020304" pitchFamily="18" charset="0"/>
              <a:cs typeface="Times New Roman" panose="02020603050405020304" pitchFamily="18" charset="0"/>
            </a:endParaRPr>
          </a:p>
          <a:p>
            <a:pPr lvl="0" algn="ctr">
              <a:lnSpc>
                <a:spcPct val="150000"/>
              </a:lnSpc>
              <a:spcBef>
                <a:spcPts val="700"/>
              </a:spcBef>
              <a:spcAft>
                <a:spcPts val="0"/>
              </a:spcAft>
              <a:buClr>
                <a:srgbClr val="009DD9"/>
              </a:buClr>
              <a:buSzPct val="60000"/>
            </a:pPr>
            <a:endParaRPr lang="tr-TR" sz="2000" b="1" i="1" spc="0" dirty="0" smtClean="0">
              <a:solidFill>
                <a:prstClr val="black"/>
              </a:solidFill>
              <a:latin typeface="Times New Roman" panose="02020603050405020304" pitchFamily="18" charset="0"/>
              <a:cs typeface="Times New Roman" panose="02020603050405020304" pitchFamily="18" charset="0"/>
            </a:endParaRPr>
          </a:p>
          <a:p>
            <a:pPr lvl="0" algn="ctr">
              <a:lnSpc>
                <a:spcPct val="150000"/>
              </a:lnSpc>
              <a:spcBef>
                <a:spcPts val="700"/>
              </a:spcBef>
              <a:spcAft>
                <a:spcPts val="0"/>
              </a:spcAft>
              <a:buClr>
                <a:srgbClr val="009DD9"/>
              </a:buClr>
              <a:buSzPct val="60000"/>
            </a:pPr>
            <a:r>
              <a:rPr lang="tr-TR" sz="2000" b="1" i="1" spc="0" dirty="0">
                <a:solidFill>
                  <a:prstClr val="black"/>
                </a:solidFill>
                <a:latin typeface="Times New Roman" panose="02020603050405020304" pitchFamily="18" charset="0"/>
                <a:cs typeface="Times New Roman" panose="02020603050405020304" pitchFamily="18" charset="0"/>
              </a:rPr>
              <a:t>YÜRÜTÜLEN EĞİTİM ÖĞRETİM FAALİYETLERİNİN KALİTESİNİ ÖLÇEN ARAÇLAR VARMIDIR?</a:t>
            </a:r>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6</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76160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473522"/>
            <a:ext cx="9418320" cy="685801"/>
          </a:xfrm>
        </p:spPr>
        <p:txBody>
          <a:bodyPr>
            <a:normAutofit/>
          </a:bodyPr>
          <a:lstStyle/>
          <a:p>
            <a:pPr algn="ctr"/>
            <a:r>
              <a:rPr lang="tr-TR" sz="2000" b="1" spc="0" dirty="0">
                <a:solidFill>
                  <a:srgbClr val="04617B"/>
                </a:solidFill>
                <a:latin typeface="Trebuchet MS" pitchFamily="34" charset="0"/>
              </a:rPr>
              <a:t>Eğitim Sisteminin İşlerliğini Nasıl Güvence Altına Alıyoruz? </a:t>
            </a:r>
            <a:r>
              <a:rPr lang="tr-TR" sz="2000" b="1" spc="0" dirty="0" smtClean="0">
                <a:solidFill>
                  <a:srgbClr val="04617B"/>
                </a:solidFill>
                <a:latin typeface="Trebuchet MS" pitchFamily="34" charset="0"/>
              </a:rPr>
              <a:t/>
            </a:r>
            <a:br>
              <a:rPr lang="tr-TR" sz="2000" b="1" spc="0" dirty="0" smtClean="0">
                <a:solidFill>
                  <a:srgbClr val="04617B"/>
                </a:solidFill>
                <a:latin typeface="Trebuchet MS" pitchFamily="34" charset="0"/>
              </a:rPr>
            </a:br>
            <a:r>
              <a:rPr lang="tr-TR" sz="2000" b="1" spc="0" dirty="0" smtClean="0">
                <a:solidFill>
                  <a:srgbClr val="04617B"/>
                </a:solidFill>
                <a:latin typeface="Trebuchet MS" pitchFamily="34" charset="0"/>
              </a:rPr>
              <a:t>(</a:t>
            </a:r>
            <a:r>
              <a:rPr lang="tr-TR" sz="2000" b="1" spc="0" dirty="0">
                <a:solidFill>
                  <a:srgbClr val="04617B"/>
                </a:solidFill>
                <a:latin typeface="Trebuchet MS" pitchFamily="34" charset="0"/>
              </a:rPr>
              <a:t>Hesap verme mekanizmaları nelerdir?)</a:t>
            </a:r>
            <a:endParaRPr lang="tr-TR" sz="2000" dirty="0"/>
          </a:p>
        </p:txBody>
      </p:sp>
      <p:sp>
        <p:nvSpPr>
          <p:cNvPr id="3" name="Metin Yer Tutucusu 2"/>
          <p:cNvSpPr>
            <a:spLocks noGrp="1"/>
          </p:cNvSpPr>
          <p:nvPr>
            <p:ph type="body" idx="1"/>
          </p:nvPr>
        </p:nvSpPr>
        <p:spPr>
          <a:xfrm>
            <a:off x="1261872" y="1408670"/>
            <a:ext cx="9418320" cy="5083570"/>
          </a:xfrm>
        </p:spPr>
        <p:txBody>
          <a:bodyPr/>
          <a:lstStyle/>
          <a:p>
            <a:pPr marL="457200" lvl="0" indent="-457200">
              <a:lnSpc>
                <a:spcPct val="100000"/>
              </a:lnSpc>
              <a:spcBef>
                <a:spcPts val="700"/>
              </a:spcBef>
              <a:spcAft>
                <a:spcPts val="0"/>
              </a:spcAft>
              <a:buClr>
                <a:srgbClr val="009DD9"/>
              </a:buClr>
              <a:buSzPct val="60000"/>
              <a:buFont typeface="Wingdings" panose="05000000000000000000" pitchFamily="2" charset="2"/>
              <a:buChar char="v"/>
            </a:pPr>
            <a:r>
              <a:rPr lang="tr-TR" sz="2700" spc="0" dirty="0">
                <a:solidFill>
                  <a:srgbClr val="FF0000"/>
                </a:solidFill>
                <a:latin typeface="Trebuchet MS" pitchFamily="34" charset="0"/>
              </a:rPr>
              <a:t>Nicelik göstergeleri</a:t>
            </a:r>
            <a:r>
              <a:rPr lang="tr-TR" sz="2700" spc="0" dirty="0">
                <a:solidFill>
                  <a:prstClr val="black"/>
                </a:solidFill>
                <a:latin typeface="Trebuchet MS" pitchFamily="34" charset="0"/>
              </a:rPr>
              <a:t>ni</a:t>
            </a:r>
            <a:r>
              <a:rPr lang="tr-TR" sz="2700" spc="0" dirty="0">
                <a:solidFill>
                  <a:srgbClr val="FF0000"/>
                </a:solidFill>
                <a:latin typeface="Trebuchet MS" pitchFamily="34" charset="0"/>
              </a:rPr>
              <a:t> </a:t>
            </a:r>
            <a:r>
              <a:rPr lang="tr-TR" sz="2700" spc="0" dirty="0">
                <a:solidFill>
                  <a:prstClr val="black"/>
                </a:solidFill>
                <a:latin typeface="Trebuchet MS" pitchFamily="34" charset="0"/>
              </a:rPr>
              <a:t>izliyoruz</a:t>
            </a:r>
          </a:p>
          <a:p>
            <a:pPr marL="640080" lvl="1" indent="-274320">
              <a:lnSpc>
                <a:spcPct val="100000"/>
              </a:lnSpc>
              <a:spcBef>
                <a:spcPts val="550"/>
              </a:spcBef>
              <a:spcAft>
                <a:spcPts val="0"/>
              </a:spcAft>
              <a:buClr>
                <a:srgbClr val="0F6FC6"/>
              </a:buClr>
              <a:buSzPct val="70000"/>
              <a:buFont typeface="Wingdings 2"/>
              <a:buChar char=""/>
            </a:pPr>
            <a:r>
              <a:rPr lang="tr-TR" sz="2400" dirty="0">
                <a:solidFill>
                  <a:prstClr val="black"/>
                </a:solidFill>
                <a:latin typeface="Trebuchet MS" pitchFamily="34" charset="0"/>
              </a:rPr>
              <a:t>Ör: Okullaşma, devamsızlık oranları, okul ve öğretmen sayıları,</a:t>
            </a:r>
          </a:p>
          <a:p>
            <a:pPr marL="457200" lvl="0" indent="-457200">
              <a:lnSpc>
                <a:spcPct val="100000"/>
              </a:lnSpc>
              <a:spcBef>
                <a:spcPts val="700"/>
              </a:spcBef>
              <a:spcAft>
                <a:spcPts val="0"/>
              </a:spcAft>
              <a:buClr>
                <a:srgbClr val="009DD9"/>
              </a:buClr>
              <a:buSzPct val="60000"/>
              <a:buFont typeface="Wingdings" panose="05000000000000000000" pitchFamily="2" charset="2"/>
              <a:buChar char="v"/>
            </a:pPr>
            <a:r>
              <a:rPr lang="tr-TR" sz="2700" spc="0" dirty="0">
                <a:solidFill>
                  <a:srgbClr val="FF0000"/>
                </a:solidFill>
                <a:latin typeface="Trebuchet MS" pitchFamily="34" charset="0"/>
              </a:rPr>
              <a:t>Nitelik göstergeleri</a:t>
            </a:r>
            <a:r>
              <a:rPr lang="tr-TR" sz="2700" spc="0" dirty="0">
                <a:solidFill>
                  <a:prstClr val="black"/>
                </a:solidFill>
                <a:latin typeface="Trebuchet MS" pitchFamily="34" charset="0"/>
              </a:rPr>
              <a:t>ni</a:t>
            </a:r>
            <a:r>
              <a:rPr lang="tr-TR" sz="2700" spc="0" dirty="0">
                <a:solidFill>
                  <a:srgbClr val="FF0000"/>
                </a:solidFill>
                <a:latin typeface="Trebuchet MS" pitchFamily="34" charset="0"/>
              </a:rPr>
              <a:t> </a:t>
            </a:r>
            <a:r>
              <a:rPr lang="tr-TR" sz="2700" spc="0" dirty="0">
                <a:solidFill>
                  <a:prstClr val="black"/>
                </a:solidFill>
                <a:latin typeface="Trebuchet MS" pitchFamily="34" charset="0"/>
              </a:rPr>
              <a:t>izliyoruz</a:t>
            </a:r>
          </a:p>
          <a:p>
            <a:pPr marL="640080" lvl="1" indent="-274320">
              <a:lnSpc>
                <a:spcPct val="100000"/>
              </a:lnSpc>
              <a:spcBef>
                <a:spcPts val="550"/>
              </a:spcBef>
              <a:spcAft>
                <a:spcPts val="0"/>
              </a:spcAft>
              <a:buClr>
                <a:srgbClr val="0F6FC6"/>
              </a:buClr>
              <a:buSzPct val="70000"/>
              <a:buFont typeface="Wingdings 2"/>
              <a:buChar char=""/>
            </a:pPr>
            <a:r>
              <a:rPr lang="tr-TR" sz="2400" u="sng" dirty="0">
                <a:solidFill>
                  <a:prstClr val="black"/>
                </a:solidFill>
                <a:latin typeface="Trebuchet MS" pitchFamily="34" charset="0"/>
              </a:rPr>
              <a:t>Kalite</a:t>
            </a:r>
            <a:r>
              <a:rPr lang="tr-TR" sz="2400" dirty="0">
                <a:solidFill>
                  <a:prstClr val="black"/>
                </a:solidFill>
                <a:latin typeface="Trebuchet MS" pitchFamily="34" charset="0"/>
              </a:rPr>
              <a:t> göstergeleri (akademik performans)</a:t>
            </a:r>
          </a:p>
          <a:p>
            <a:pPr lvl="2" indent="-228600">
              <a:lnSpc>
                <a:spcPct val="100000"/>
              </a:lnSpc>
              <a:spcBef>
                <a:spcPts val="500"/>
              </a:spcBef>
              <a:spcAft>
                <a:spcPts val="0"/>
              </a:spcAft>
              <a:buClr>
                <a:srgbClr val="009DD9"/>
              </a:buClr>
              <a:buSzPct val="75000"/>
              <a:buFont typeface="Wingdings"/>
              <a:buChar char=""/>
            </a:pPr>
            <a:r>
              <a:rPr lang="tr-TR" sz="2200" dirty="0">
                <a:solidFill>
                  <a:prstClr val="black"/>
                </a:solidFill>
                <a:latin typeface="Trebuchet MS" pitchFamily="34" charset="0"/>
              </a:rPr>
              <a:t>Çocuklarımızı okula getirdikten sonra onlar için öngörülen (hedeflenen) kazanımları ne derece öğretebiliyoruz?</a:t>
            </a:r>
            <a:r>
              <a:rPr lang="tr-TR" sz="2100" dirty="0">
                <a:solidFill>
                  <a:prstClr val="black"/>
                </a:solidFill>
                <a:latin typeface="Trebuchet MS" pitchFamily="34" charset="0"/>
              </a:rPr>
              <a:t> </a:t>
            </a:r>
          </a:p>
          <a:p>
            <a:pPr marL="640080" lvl="1" indent="-274320">
              <a:lnSpc>
                <a:spcPct val="100000"/>
              </a:lnSpc>
              <a:spcBef>
                <a:spcPts val="550"/>
              </a:spcBef>
              <a:spcAft>
                <a:spcPts val="0"/>
              </a:spcAft>
              <a:buClr>
                <a:srgbClr val="0F6FC6"/>
              </a:buClr>
              <a:buSzPct val="70000"/>
              <a:buFont typeface="Wingdings 2"/>
              <a:buChar char=""/>
            </a:pPr>
            <a:r>
              <a:rPr lang="tr-TR" sz="2400" u="sng" dirty="0">
                <a:solidFill>
                  <a:prstClr val="black"/>
                </a:solidFill>
                <a:latin typeface="Trebuchet MS" pitchFamily="34" charset="0"/>
              </a:rPr>
              <a:t>Eşitlik</a:t>
            </a:r>
            <a:r>
              <a:rPr lang="tr-TR" sz="2400" dirty="0">
                <a:solidFill>
                  <a:prstClr val="black"/>
                </a:solidFill>
                <a:latin typeface="Trebuchet MS" pitchFamily="34" charset="0"/>
              </a:rPr>
              <a:t> göstergeleri (akademik performansın dağılımı)</a:t>
            </a:r>
          </a:p>
          <a:p>
            <a:pPr lvl="2" indent="-228600">
              <a:lnSpc>
                <a:spcPct val="100000"/>
              </a:lnSpc>
              <a:spcBef>
                <a:spcPts val="500"/>
              </a:spcBef>
              <a:spcAft>
                <a:spcPts val="0"/>
              </a:spcAft>
              <a:buClr>
                <a:srgbClr val="009DD9"/>
              </a:buClr>
              <a:buSzPct val="75000"/>
              <a:buFont typeface="Wingdings"/>
              <a:buChar char=""/>
            </a:pPr>
            <a:r>
              <a:rPr lang="tr-TR" sz="2200" dirty="0">
                <a:solidFill>
                  <a:prstClr val="black"/>
                </a:solidFill>
                <a:latin typeface="Trebuchet MS" pitchFamily="34" charset="0"/>
              </a:rPr>
              <a:t>Her öğrencimize aynı kalitede eğitim sağlıyor muyuz?      (Ör: Kız-erkek, kırsal bölge-şehir)</a:t>
            </a:r>
            <a:endParaRPr lang="tr-TR" sz="2100" dirty="0">
              <a:solidFill>
                <a:prstClr val="black"/>
              </a:solidFill>
              <a:latin typeface="Trebuchet MS" pitchFamily="34" charset="0"/>
            </a:endParaRPr>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7</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426265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563336"/>
            <a:ext cx="9418320" cy="391885"/>
          </a:xfrm>
        </p:spPr>
        <p:txBody>
          <a:bodyPr>
            <a:normAutofit fontScale="90000"/>
          </a:bodyPr>
          <a:lstStyle/>
          <a:p>
            <a:r>
              <a:rPr lang="tr-TR" sz="2700" spc="0" dirty="0">
                <a:solidFill>
                  <a:srgbClr val="FF0000"/>
                </a:solidFill>
                <a:latin typeface="Trebuchet MS" pitchFamily="34" charset="0"/>
                <a:ea typeface="+mn-ea"/>
                <a:cs typeface="+mn-cs"/>
              </a:rPr>
              <a:t>Nicelik göstergeleri</a:t>
            </a:r>
            <a:endParaRPr lang="tr-TR" sz="2000" dirty="0"/>
          </a:p>
        </p:txBody>
      </p:sp>
      <p:sp>
        <p:nvSpPr>
          <p:cNvPr id="3" name="Metin Yer Tutucusu 2"/>
          <p:cNvSpPr>
            <a:spLocks noGrp="1"/>
          </p:cNvSpPr>
          <p:nvPr>
            <p:ph type="body" idx="1"/>
          </p:nvPr>
        </p:nvSpPr>
        <p:spPr>
          <a:xfrm>
            <a:off x="1261872" y="1110343"/>
            <a:ext cx="9418320" cy="5381897"/>
          </a:xfrm>
        </p:spPr>
        <p:txBody>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8</a:t>
            </a:fld>
            <a:endParaRPr lang="tr-TR" dirty="0"/>
          </a:p>
        </p:txBody>
      </p:sp>
      <p:graphicFrame>
        <p:nvGraphicFramePr>
          <p:cNvPr id="11" name="Grafik 10"/>
          <p:cNvGraphicFramePr>
            <a:graphicFrameLocks/>
          </p:cNvGraphicFramePr>
          <p:nvPr>
            <p:extLst>
              <p:ext uri="{D42A27DB-BD31-4B8C-83A1-F6EECF244321}">
                <p14:modId xmlns:p14="http://schemas.microsoft.com/office/powerpoint/2010/main" val="2762140389"/>
              </p:ext>
            </p:extLst>
          </p:nvPr>
        </p:nvGraphicFramePr>
        <p:xfrm>
          <a:off x="1262743" y="107768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graphicFrame>
        <p:nvGraphicFramePr>
          <p:cNvPr id="8" name="Grafik 7"/>
          <p:cNvGraphicFramePr>
            <a:graphicFrameLocks/>
          </p:cNvGraphicFramePr>
          <p:nvPr>
            <p:extLst>
              <p:ext uri="{D42A27DB-BD31-4B8C-83A1-F6EECF244321}">
                <p14:modId xmlns:p14="http://schemas.microsoft.com/office/powerpoint/2010/main" val="2197548367"/>
              </p:ext>
            </p:extLst>
          </p:nvPr>
        </p:nvGraphicFramePr>
        <p:xfrm>
          <a:off x="6294664" y="1191986"/>
          <a:ext cx="4392385" cy="2432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k 9"/>
          <p:cNvGraphicFramePr>
            <a:graphicFrameLocks/>
          </p:cNvGraphicFramePr>
          <p:nvPr>
            <p:extLst>
              <p:ext uri="{D42A27DB-BD31-4B8C-83A1-F6EECF244321}">
                <p14:modId xmlns:p14="http://schemas.microsoft.com/office/powerpoint/2010/main" val="4200009659"/>
              </p:ext>
            </p:extLst>
          </p:nvPr>
        </p:nvGraphicFramePr>
        <p:xfrm>
          <a:off x="3450771" y="397600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011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44979"/>
            <a:ext cx="9418320" cy="489858"/>
          </a:xfrm>
        </p:spPr>
        <p:txBody>
          <a:bodyPr>
            <a:normAutofit/>
          </a:bodyPr>
          <a:lstStyle/>
          <a:p>
            <a:r>
              <a:rPr lang="tr-TR" sz="2700" spc="0" dirty="0">
                <a:solidFill>
                  <a:srgbClr val="FF0000"/>
                </a:solidFill>
                <a:latin typeface="Trebuchet MS" pitchFamily="34" charset="0"/>
                <a:ea typeface="+mn-ea"/>
                <a:cs typeface="+mn-cs"/>
              </a:rPr>
              <a:t>Nitelik göstergeleri</a:t>
            </a:r>
            <a:endParaRPr lang="tr-TR" sz="2000" dirty="0"/>
          </a:p>
        </p:txBody>
      </p:sp>
      <p:sp>
        <p:nvSpPr>
          <p:cNvPr id="3" name="Metin Yer Tutucusu 2"/>
          <p:cNvSpPr>
            <a:spLocks noGrp="1"/>
          </p:cNvSpPr>
          <p:nvPr>
            <p:ph type="body" idx="1"/>
          </p:nvPr>
        </p:nvSpPr>
        <p:spPr>
          <a:xfrm>
            <a:off x="1261872" y="1273629"/>
            <a:ext cx="9418320" cy="5218611"/>
          </a:xfrm>
        </p:spPr>
        <p:txBody>
          <a:bodyPr/>
          <a:lstStyle/>
          <a:p>
            <a:pPr algn="ctr"/>
            <a:endParaRPr lang="tr-TR" sz="2400" spc="0" dirty="0" smtClean="0">
              <a:solidFill>
                <a:schemeClr val="tx1"/>
              </a:solidFill>
              <a:latin typeface="Arial Narrow" panose="020B0606020202030204" pitchFamily="34" charset="0"/>
              <a:ea typeface="+mj-ea"/>
              <a:cs typeface="Times New Roman" panose="02020603050405020304" pitchFamily="18" charset="0"/>
            </a:endParaRPr>
          </a:p>
          <a:p>
            <a:pPr algn="ctr"/>
            <a:r>
              <a:rPr lang="tr-TR" sz="2400" spc="0" dirty="0" smtClean="0">
                <a:solidFill>
                  <a:schemeClr val="tx1"/>
                </a:solidFill>
                <a:latin typeface="Arial Narrow" panose="020B0606020202030204" pitchFamily="34" charset="0"/>
                <a:ea typeface="+mj-ea"/>
                <a:cs typeface="Times New Roman" panose="02020603050405020304" pitchFamily="18" charset="0"/>
              </a:rPr>
              <a:t>Eğitimin </a:t>
            </a:r>
            <a:r>
              <a:rPr lang="tr-TR" sz="2400" spc="0" dirty="0">
                <a:solidFill>
                  <a:schemeClr val="tx1"/>
                </a:solidFill>
                <a:latin typeface="Arial Narrow" panose="020B0606020202030204" pitchFamily="34" charset="0"/>
                <a:ea typeface="+mj-ea"/>
                <a:cs typeface="Times New Roman" panose="02020603050405020304" pitchFamily="18" charset="0"/>
              </a:rPr>
              <a:t>niceliğini izlerken, kalite ve eşitliği </a:t>
            </a:r>
            <a:r>
              <a:rPr lang="tr-TR" sz="2400" spc="0" dirty="0" smtClean="0">
                <a:solidFill>
                  <a:schemeClr val="tx1"/>
                </a:solidFill>
                <a:latin typeface="Arial Narrow" panose="020B0606020202030204" pitchFamily="34" charset="0"/>
                <a:ea typeface="+mj-ea"/>
                <a:cs typeface="Times New Roman" panose="02020603050405020304" pitchFamily="18" charset="0"/>
              </a:rPr>
              <a:t>izleyemiyoruz.  </a:t>
            </a:r>
          </a:p>
          <a:p>
            <a:pPr algn="ctr"/>
            <a:endParaRPr lang="tr-TR" sz="2400" spc="0" dirty="0" smtClean="0">
              <a:solidFill>
                <a:schemeClr val="tx1"/>
              </a:solidFill>
              <a:latin typeface="Arial Narrow" panose="020B0606020202030204" pitchFamily="34" charset="0"/>
              <a:ea typeface="+mj-ea"/>
              <a:cs typeface="Times New Roman" panose="02020603050405020304" pitchFamily="18" charset="0"/>
            </a:endParaRPr>
          </a:p>
          <a:p>
            <a:pPr lvl="0" algn="ctr">
              <a:lnSpc>
                <a:spcPct val="100000"/>
              </a:lnSpc>
              <a:spcBef>
                <a:spcPts val="700"/>
              </a:spcBef>
              <a:spcAft>
                <a:spcPts val="0"/>
              </a:spcAft>
              <a:buClr>
                <a:srgbClr val="009DD9"/>
              </a:buClr>
              <a:buSzPct val="60000"/>
            </a:pPr>
            <a:r>
              <a:rPr lang="tr-TR" sz="2900" spc="0" dirty="0">
                <a:solidFill>
                  <a:srgbClr val="FF0000"/>
                </a:solidFill>
                <a:latin typeface="Arial Narrow" panose="020B0606020202030204" pitchFamily="34" charset="0"/>
              </a:rPr>
              <a:t>Eğitimde kaliteyi ölçmek için kullanılan yöntemlerden </a:t>
            </a:r>
            <a:r>
              <a:rPr lang="tr-TR" sz="2900" spc="0" dirty="0" smtClean="0">
                <a:solidFill>
                  <a:srgbClr val="FF0000"/>
                </a:solidFill>
                <a:latin typeface="Arial Narrow" panose="020B0606020202030204" pitchFamily="34" charset="0"/>
              </a:rPr>
              <a:t>biri</a:t>
            </a:r>
          </a:p>
          <a:p>
            <a:pPr lvl="0" algn="ctr">
              <a:lnSpc>
                <a:spcPct val="100000"/>
              </a:lnSpc>
              <a:spcBef>
                <a:spcPts val="700"/>
              </a:spcBef>
              <a:spcAft>
                <a:spcPts val="0"/>
              </a:spcAft>
              <a:buClr>
                <a:srgbClr val="009DD9"/>
              </a:buClr>
              <a:buSzPct val="60000"/>
            </a:pPr>
            <a:endParaRPr lang="tr-TR" sz="2900" b="1" spc="0" dirty="0">
              <a:solidFill>
                <a:srgbClr val="FF0000"/>
              </a:solidFill>
              <a:latin typeface="Arial Narrow" panose="020B0606020202030204" pitchFamily="34" charset="0"/>
            </a:endParaRPr>
          </a:p>
          <a:p>
            <a:pPr lvl="0" algn="ctr">
              <a:lnSpc>
                <a:spcPct val="100000"/>
              </a:lnSpc>
              <a:spcBef>
                <a:spcPts val="700"/>
              </a:spcBef>
              <a:spcAft>
                <a:spcPts val="0"/>
              </a:spcAft>
              <a:buClr>
                <a:srgbClr val="009DD9"/>
              </a:buClr>
              <a:buSzPct val="60000"/>
            </a:pPr>
            <a:r>
              <a:rPr lang="tr-TR" sz="3200" b="1" spc="0" dirty="0" smtClean="0">
                <a:solidFill>
                  <a:prstClr val="black"/>
                </a:solidFill>
                <a:latin typeface="Arial Narrow" panose="020B0606020202030204" pitchFamily="34" charset="0"/>
              </a:rPr>
              <a:t>sınavlar</a:t>
            </a:r>
            <a:r>
              <a:rPr lang="tr-TR" sz="3200" b="1" spc="0" dirty="0">
                <a:solidFill>
                  <a:prstClr val="black"/>
                </a:solidFill>
                <a:latin typeface="Arial Narrow" panose="020B0606020202030204" pitchFamily="34" charset="0"/>
              </a:rPr>
              <a:t>!!!</a:t>
            </a:r>
          </a:p>
          <a:p>
            <a:endParaRPr lang="tr-TR" dirty="0">
              <a:solidFill>
                <a:schemeClr val="tx1"/>
              </a:solidFill>
              <a:latin typeface="Arial Narrow" panose="020B0606020202030204" pitchFamily="34" charset="0"/>
            </a:endParaRP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9</a:t>
            </a:fld>
            <a:endParaRPr lang="tr-TR" dirty="0"/>
          </a:p>
        </p:txBody>
      </p:sp>
      <p:sp>
        <p:nvSpPr>
          <p:cNvPr id="6" name="Altbilgi Yer Tutucusu 3"/>
          <p:cNvSpPr>
            <a:spLocks noGrp="1"/>
          </p:cNvSpPr>
          <p:nvPr>
            <p:ph type="ftr" sz="quarter" idx="11"/>
          </p:nvPr>
        </p:nvSpPr>
        <p:spPr>
          <a:xfrm rot="16200000">
            <a:off x="9613636" y="3609223"/>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167640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View">
  <a:themeElements>
    <a:clrScheme name="Özel 1">
      <a:dk1>
        <a:sysClr val="windowText" lastClr="000000"/>
      </a:dk1>
      <a:lt1>
        <a:sysClr val="window" lastClr="FFFFFF"/>
      </a:lt1>
      <a:dk2>
        <a:srgbClr val="3D3D3D"/>
      </a:dk2>
      <a:lt2>
        <a:srgbClr val="EBEBEB"/>
      </a:lt2>
      <a:accent1>
        <a:srgbClr val="C00000"/>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1_View">
  <a:themeElements>
    <a:clrScheme name="Özel 1">
      <a:dk1>
        <a:sysClr val="windowText" lastClr="000000"/>
      </a:dk1>
      <a:lt1>
        <a:sysClr val="window" lastClr="FFFFFF"/>
      </a:lt1>
      <a:dk2>
        <a:srgbClr val="3D3D3D"/>
      </a:dk2>
      <a:lt2>
        <a:srgbClr val="EBEBEB"/>
      </a:lt2>
      <a:accent1>
        <a:srgbClr val="C00000"/>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2_View">
  <a:themeElements>
    <a:clrScheme name="Özel 1">
      <a:dk1>
        <a:sysClr val="windowText" lastClr="000000"/>
      </a:dk1>
      <a:lt1>
        <a:sysClr val="window" lastClr="FFFFFF"/>
      </a:lt1>
      <a:dk2>
        <a:srgbClr val="3D3D3D"/>
      </a:dk2>
      <a:lt2>
        <a:srgbClr val="EBEBEB"/>
      </a:lt2>
      <a:accent1>
        <a:srgbClr val="C00000"/>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TM02900743[[fn=Organik]]</Template>
  <TotalTime>4194</TotalTime>
  <Words>1669</Words>
  <Application>Microsoft Office PowerPoint</Application>
  <PresentationFormat>Geniş ekran</PresentationFormat>
  <Paragraphs>264</Paragraphs>
  <Slides>38</Slides>
  <Notes>0</Notes>
  <HiddenSlides>0</HiddenSlides>
  <MMClips>0</MMClips>
  <ScaleCrop>false</ScaleCrop>
  <HeadingPairs>
    <vt:vector size="6" baseType="variant">
      <vt:variant>
        <vt:lpstr>Kullanılan Yazı Tipleri</vt:lpstr>
      </vt:variant>
      <vt:variant>
        <vt:i4>10</vt:i4>
      </vt:variant>
      <vt:variant>
        <vt:lpstr>Tema</vt:lpstr>
      </vt:variant>
      <vt:variant>
        <vt:i4>4</vt:i4>
      </vt:variant>
      <vt:variant>
        <vt:lpstr>Slayt Başlıkları</vt:lpstr>
      </vt:variant>
      <vt:variant>
        <vt:i4>38</vt:i4>
      </vt:variant>
    </vt:vector>
  </HeadingPairs>
  <TitlesOfParts>
    <vt:vector size="52" baseType="lpstr">
      <vt:lpstr>Arial</vt:lpstr>
      <vt:lpstr>Arial Narrow</vt:lpstr>
      <vt:lpstr>Calibri</vt:lpstr>
      <vt:lpstr>Calibri Light</vt:lpstr>
      <vt:lpstr>Century Schoolbook</vt:lpstr>
      <vt:lpstr>Georgia</vt:lpstr>
      <vt:lpstr>Times New Roman</vt:lpstr>
      <vt:lpstr>Trebuchet MS</vt:lpstr>
      <vt:lpstr>Wingdings</vt:lpstr>
      <vt:lpstr>Wingdings 2</vt:lpstr>
      <vt:lpstr>HDOfficeLightV0</vt:lpstr>
      <vt:lpstr>View</vt:lpstr>
      <vt:lpstr>1_View</vt:lpstr>
      <vt:lpstr>2_View</vt:lpstr>
      <vt:lpstr>PISA Sonuçlarının Değerlendirilmesi ve PISA Bilgilendirme Semineri</vt:lpstr>
      <vt:lpstr>PowerPoint Sunusu</vt:lpstr>
      <vt:lpstr>PowerPoint Sunusu</vt:lpstr>
      <vt:lpstr>PowerPoint Sunusu</vt:lpstr>
      <vt:lpstr>PowerPoint Sunusu</vt:lpstr>
      <vt:lpstr>PowerPoint Sunusu</vt:lpstr>
      <vt:lpstr>Eğitim Sisteminin İşlerliğini Nasıl Güvence Altına Alıyoruz?  (Hesap verme mekanizmaları nelerdir?)</vt:lpstr>
      <vt:lpstr>Nicelik göstergeleri</vt:lpstr>
      <vt:lpstr>Nitelik göstergeleri</vt:lpstr>
      <vt:lpstr>PowerPoint Sunusu</vt:lpstr>
      <vt:lpstr>PowerPoint Sunusu</vt:lpstr>
      <vt:lpstr>Ülkelerin uyguladıkları sınavlar üç kategoride ele alınabilir.</vt:lpstr>
      <vt:lpstr>Öğrenci Odaklı Sınavlar</vt:lpstr>
      <vt:lpstr>YGS-LYS</vt:lpstr>
      <vt:lpstr>YGS-LYS</vt:lpstr>
      <vt:lpstr>Sistem Odaklı (Ulusal ve Uluslararası) Sınavlar</vt:lpstr>
      <vt:lpstr>Sistem Odaklı Ulusal Sınavlar</vt:lpstr>
      <vt:lpstr>       ABİDE ( Akademik Becerilerin İzlenmesi ve Değerlendirilmesi) Projesi </vt:lpstr>
      <vt:lpstr>PowerPoint Sunusu</vt:lpstr>
      <vt:lpstr>PowerPoint Sunusu</vt:lpstr>
      <vt:lpstr>PowerPoint Sunusu</vt:lpstr>
      <vt:lpstr>PowerPoint Sunusu</vt:lpstr>
      <vt:lpstr>PISA NEDİR?</vt:lpstr>
      <vt:lpstr>PISA NEDİR?</vt:lpstr>
      <vt:lpstr>Tarama Araştırması Nedir?</vt:lpstr>
      <vt:lpstr>PowerPoint Sunusu</vt:lpstr>
      <vt:lpstr>   PISA UYGULAMA MATERYALLERİ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Hulya YUREKLI</dc:creator>
  <cp:lastModifiedBy>GRFKC</cp:lastModifiedBy>
  <cp:revision>1082</cp:revision>
  <dcterms:created xsi:type="dcterms:W3CDTF">2016-07-22T12:35:50Z</dcterms:created>
  <dcterms:modified xsi:type="dcterms:W3CDTF">2017-06-14T11:11:46Z</dcterms:modified>
</cp:coreProperties>
</file>