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81" r:id="rId2"/>
  </p:sldMasterIdLst>
  <p:notesMasterIdLst>
    <p:notesMasterId r:id="rId23"/>
  </p:notesMasterIdLst>
  <p:handoutMasterIdLst>
    <p:handoutMasterId r:id="rId24"/>
  </p:handoutMasterIdLst>
  <p:sldIdLst>
    <p:sldId id="262" r:id="rId3"/>
    <p:sldId id="325" r:id="rId4"/>
    <p:sldId id="331" r:id="rId5"/>
    <p:sldId id="321" r:id="rId6"/>
    <p:sldId id="315" r:id="rId7"/>
    <p:sldId id="326" r:id="rId8"/>
    <p:sldId id="316" r:id="rId9"/>
    <p:sldId id="323" r:id="rId10"/>
    <p:sldId id="317" r:id="rId11"/>
    <p:sldId id="334" r:id="rId12"/>
    <p:sldId id="335" r:id="rId13"/>
    <p:sldId id="318" r:id="rId14"/>
    <p:sldId id="329" r:id="rId15"/>
    <p:sldId id="327" r:id="rId16"/>
    <p:sldId id="328" r:id="rId17"/>
    <p:sldId id="330" r:id="rId18"/>
    <p:sldId id="320" r:id="rId19"/>
    <p:sldId id="332" r:id="rId20"/>
    <p:sldId id="333" r:id="rId21"/>
    <p:sldId id="271" r:id="rId22"/>
  </p:sldIdLst>
  <p:sldSz cx="12192000" cy="6858000"/>
  <p:notesSz cx="6797675" cy="98567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3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29" autoAdjust="0"/>
  </p:normalViewPr>
  <p:slideViewPr>
    <p:cSldViewPr snapToGrid="0">
      <p:cViewPr>
        <p:scale>
          <a:sx n="70" d="100"/>
          <a:sy n="70" d="100"/>
        </p:scale>
        <p:origin x="-2100" y="-978"/>
      </p:cViewPr>
      <p:guideLst>
        <p:guide orient="horz" pos="216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39D8-C741-419D-A135-F2CEDEC66E4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C80DC7-8BB4-452A-934C-56BD12095207}">
      <dgm:prSet phldrT="[Metin]" custT="1"/>
      <dgm:spPr/>
      <dgm:t>
        <a:bodyPr/>
        <a:lstStyle/>
        <a:p>
          <a:r>
            <a:rPr lang="tr-TR" sz="1800" dirty="0" smtClean="0"/>
            <a:t>Tema-1</a:t>
          </a:r>
        </a:p>
      </dgm:t>
    </dgm:pt>
    <dgm:pt modelId="{BB435030-0A93-42D8-9CAB-FDABCC964928}" type="parTrans" cxnId="{58D8E191-D11A-499F-BA6B-74C9FCB5A058}">
      <dgm:prSet/>
      <dgm:spPr/>
      <dgm:t>
        <a:bodyPr/>
        <a:lstStyle/>
        <a:p>
          <a:endParaRPr lang="tr-TR"/>
        </a:p>
      </dgm:t>
    </dgm:pt>
    <dgm:pt modelId="{925C721D-B0DB-40EF-8EC3-F3DA48FCFCCD}" type="sibTrans" cxnId="{58D8E191-D11A-499F-BA6B-74C9FCB5A058}">
      <dgm:prSet/>
      <dgm:spPr/>
      <dgm:t>
        <a:bodyPr/>
        <a:lstStyle/>
        <a:p>
          <a:endParaRPr lang="tr-TR"/>
        </a:p>
      </dgm:t>
    </dgm:pt>
    <dgm:pt modelId="{DBB02CAE-DF2A-4159-8105-A0EEFAA798B8}">
      <dgm:prSet phldrT="[Metin]"/>
      <dgm:spPr/>
      <dgm:t>
        <a:bodyPr/>
        <a:lstStyle/>
        <a:p>
          <a:r>
            <a:rPr lang="tr-TR" dirty="0" smtClean="0"/>
            <a:t>Eğitim ve Öğretime Erişim</a:t>
          </a:r>
          <a:endParaRPr lang="tr-TR" dirty="0"/>
        </a:p>
      </dgm:t>
    </dgm:pt>
    <dgm:pt modelId="{10C2E2C2-5744-42E7-8A61-3D678CFF2306}" type="parTrans" cxnId="{2E60B2C6-3BF9-4615-AC10-DE62884F1174}">
      <dgm:prSet/>
      <dgm:spPr/>
      <dgm:t>
        <a:bodyPr/>
        <a:lstStyle/>
        <a:p>
          <a:endParaRPr lang="tr-TR"/>
        </a:p>
      </dgm:t>
    </dgm:pt>
    <dgm:pt modelId="{112EFCD4-8349-4140-830C-4B513AD00FD1}" type="sibTrans" cxnId="{2E60B2C6-3BF9-4615-AC10-DE62884F1174}">
      <dgm:prSet/>
      <dgm:spPr/>
      <dgm:t>
        <a:bodyPr/>
        <a:lstStyle/>
        <a:p>
          <a:endParaRPr lang="tr-TR"/>
        </a:p>
      </dgm:t>
    </dgm:pt>
    <dgm:pt modelId="{585AB0FD-01E3-4E23-BF1F-6BA0F03B4167}">
      <dgm:prSet phldrT="[Metin]"/>
      <dgm:spPr/>
      <dgm:t>
        <a:bodyPr/>
        <a:lstStyle/>
        <a:p>
          <a:r>
            <a:rPr lang="tr-TR" dirty="0" smtClean="0"/>
            <a:t>2014 İnsani Gelişme Raporu Verileri İle Karşılaştırma</a:t>
          </a:r>
          <a:endParaRPr lang="tr-TR" dirty="0"/>
        </a:p>
      </dgm:t>
    </dgm:pt>
    <dgm:pt modelId="{5774F6C9-D594-492C-A311-C885AA4A72AD}" type="parTrans" cxnId="{5502E1E0-5859-4F00-A657-328488985F22}">
      <dgm:prSet/>
      <dgm:spPr/>
      <dgm:t>
        <a:bodyPr/>
        <a:lstStyle/>
        <a:p>
          <a:endParaRPr lang="tr-TR"/>
        </a:p>
      </dgm:t>
    </dgm:pt>
    <dgm:pt modelId="{D4B06EC1-7C7E-423C-A6BA-CAFCF39D2BB5}" type="sibTrans" cxnId="{5502E1E0-5859-4F00-A657-328488985F22}">
      <dgm:prSet/>
      <dgm:spPr/>
      <dgm:t>
        <a:bodyPr/>
        <a:lstStyle/>
        <a:p>
          <a:endParaRPr lang="tr-TR"/>
        </a:p>
      </dgm:t>
    </dgm:pt>
    <dgm:pt modelId="{AEABE1AA-35A0-4878-AD86-8BB1C8B2403D}">
      <dgm:prSet phldrT="[Metin]" custT="1"/>
      <dgm:spPr/>
      <dgm:t>
        <a:bodyPr/>
        <a:lstStyle/>
        <a:p>
          <a:r>
            <a:rPr lang="tr-TR" sz="2000" dirty="0" smtClean="0"/>
            <a:t>Tema-2</a:t>
          </a:r>
        </a:p>
      </dgm:t>
    </dgm:pt>
    <dgm:pt modelId="{131DDC74-E8ED-4DA8-8953-ED28AC654EBB}" type="parTrans" cxnId="{CE5D9CC5-D024-4535-8FD3-2A326A07AE9E}">
      <dgm:prSet/>
      <dgm:spPr/>
      <dgm:t>
        <a:bodyPr/>
        <a:lstStyle/>
        <a:p>
          <a:endParaRPr lang="tr-TR"/>
        </a:p>
      </dgm:t>
    </dgm:pt>
    <dgm:pt modelId="{9A9CF9CD-4214-4760-B05D-C0ABAB8DEB00}" type="sibTrans" cxnId="{CE5D9CC5-D024-4535-8FD3-2A326A07AE9E}">
      <dgm:prSet/>
      <dgm:spPr/>
      <dgm:t>
        <a:bodyPr/>
        <a:lstStyle/>
        <a:p>
          <a:endParaRPr lang="tr-TR"/>
        </a:p>
      </dgm:t>
    </dgm:pt>
    <dgm:pt modelId="{FE1D7CC1-6A34-49E0-8ADC-3D5F274B47F9}">
      <dgm:prSet phldrT="[Metin]" custT="1"/>
      <dgm:spPr/>
      <dgm:t>
        <a:bodyPr/>
        <a:lstStyle/>
        <a:p>
          <a:r>
            <a:rPr lang="tr-TR" sz="1800" dirty="0" smtClean="0"/>
            <a:t>Eğitim ve Öğretimde Kalite</a:t>
          </a:r>
          <a:endParaRPr lang="tr-TR" sz="1800" dirty="0"/>
        </a:p>
      </dgm:t>
    </dgm:pt>
    <dgm:pt modelId="{EA4C71C7-CB51-4F62-A7C2-AE50B3F854E5}" type="parTrans" cxnId="{70CA27F4-FF8C-45A6-BC0F-5041C72B47F1}">
      <dgm:prSet/>
      <dgm:spPr/>
      <dgm:t>
        <a:bodyPr/>
        <a:lstStyle/>
        <a:p>
          <a:endParaRPr lang="tr-TR"/>
        </a:p>
      </dgm:t>
    </dgm:pt>
    <dgm:pt modelId="{34C1F51E-2AF6-4D3A-A87C-ED9453495428}" type="sibTrans" cxnId="{70CA27F4-FF8C-45A6-BC0F-5041C72B47F1}">
      <dgm:prSet/>
      <dgm:spPr/>
      <dgm:t>
        <a:bodyPr/>
        <a:lstStyle/>
        <a:p>
          <a:endParaRPr lang="tr-TR"/>
        </a:p>
      </dgm:t>
    </dgm:pt>
    <dgm:pt modelId="{2489E633-4EBE-430D-AC34-4AEF6D6303B9}">
      <dgm:prSet phldrT="[Metin]" custT="1"/>
      <dgm:spPr/>
      <dgm:t>
        <a:bodyPr/>
        <a:lstStyle/>
        <a:p>
          <a:r>
            <a:rPr lang="tr-TR" sz="1800" dirty="0" smtClean="0"/>
            <a:t>PISA 2003-2012</a:t>
          </a:r>
          <a:endParaRPr lang="tr-TR" sz="1800" dirty="0"/>
        </a:p>
      </dgm:t>
    </dgm:pt>
    <dgm:pt modelId="{F4636840-0BCE-46C7-9104-3FABE3E824FE}" type="parTrans" cxnId="{3A4C3F73-714A-469D-BFDA-567CEEE4B84D}">
      <dgm:prSet/>
      <dgm:spPr/>
      <dgm:t>
        <a:bodyPr/>
        <a:lstStyle/>
        <a:p>
          <a:endParaRPr lang="tr-TR"/>
        </a:p>
      </dgm:t>
    </dgm:pt>
    <dgm:pt modelId="{E3517BAB-12A0-4C34-B441-B6EDF5F1567D}" type="sibTrans" cxnId="{3A4C3F73-714A-469D-BFDA-567CEEE4B84D}">
      <dgm:prSet/>
      <dgm:spPr/>
      <dgm:t>
        <a:bodyPr/>
        <a:lstStyle/>
        <a:p>
          <a:endParaRPr lang="tr-TR"/>
        </a:p>
      </dgm:t>
    </dgm:pt>
    <dgm:pt modelId="{212DA563-288A-430B-B118-3D3BF00808FF}">
      <dgm:prSet phldrT="[Metin]" custT="1"/>
      <dgm:spPr/>
      <dgm:t>
        <a:bodyPr/>
        <a:lstStyle/>
        <a:p>
          <a:r>
            <a:rPr lang="tr-TR" sz="2000" dirty="0" smtClean="0"/>
            <a:t>Tema-3</a:t>
          </a:r>
        </a:p>
      </dgm:t>
    </dgm:pt>
    <dgm:pt modelId="{1E64AB8C-B769-4D8D-8CC3-5FB8E7F81E33}" type="parTrans" cxnId="{90A7A4F6-3B4A-4C5B-8CEF-BE32DFF77777}">
      <dgm:prSet/>
      <dgm:spPr/>
      <dgm:t>
        <a:bodyPr/>
        <a:lstStyle/>
        <a:p>
          <a:endParaRPr lang="tr-TR"/>
        </a:p>
      </dgm:t>
    </dgm:pt>
    <dgm:pt modelId="{C690D3EB-4A70-4774-8D70-B663CFE93606}" type="sibTrans" cxnId="{90A7A4F6-3B4A-4C5B-8CEF-BE32DFF77777}">
      <dgm:prSet/>
      <dgm:spPr/>
      <dgm:t>
        <a:bodyPr/>
        <a:lstStyle/>
        <a:p>
          <a:endParaRPr lang="tr-TR"/>
        </a:p>
      </dgm:t>
    </dgm:pt>
    <dgm:pt modelId="{D1489592-6BC3-4F85-9032-652005574FE8}">
      <dgm:prSet phldrT="[Metin]"/>
      <dgm:spPr/>
      <dgm:t>
        <a:bodyPr/>
        <a:lstStyle/>
        <a:p>
          <a:r>
            <a:rPr lang="tr-TR" dirty="0" smtClean="0"/>
            <a:t>Kurumsal Kapasite</a:t>
          </a:r>
          <a:endParaRPr lang="tr-TR" dirty="0"/>
        </a:p>
      </dgm:t>
    </dgm:pt>
    <dgm:pt modelId="{732BD49D-A865-4679-B5AF-EFB7FBA7A175}" type="parTrans" cxnId="{4349AB6D-F65D-4850-A67F-A66E3453B8C8}">
      <dgm:prSet/>
      <dgm:spPr/>
      <dgm:t>
        <a:bodyPr/>
        <a:lstStyle/>
        <a:p>
          <a:endParaRPr lang="tr-TR"/>
        </a:p>
      </dgm:t>
    </dgm:pt>
    <dgm:pt modelId="{72A8F997-73FF-4437-A87F-016637AF529D}" type="sibTrans" cxnId="{4349AB6D-F65D-4850-A67F-A66E3453B8C8}">
      <dgm:prSet/>
      <dgm:spPr/>
      <dgm:t>
        <a:bodyPr/>
        <a:lstStyle/>
        <a:p>
          <a:endParaRPr lang="tr-TR"/>
        </a:p>
      </dgm:t>
    </dgm:pt>
    <dgm:pt modelId="{0E98ABAF-BC33-4588-8617-02C20D60F35F}">
      <dgm:prSet phldrT="[Metin]"/>
      <dgm:spPr/>
      <dgm:t>
        <a:bodyPr/>
        <a:lstStyle/>
        <a:p>
          <a:r>
            <a:rPr lang="tr-TR" dirty="0" smtClean="0"/>
            <a:t>2014 yılı itibarıyla İnsan Kaynakları </a:t>
          </a:r>
          <a:endParaRPr lang="tr-TR" dirty="0"/>
        </a:p>
      </dgm:t>
    </dgm:pt>
    <dgm:pt modelId="{EE70BC98-47E7-4338-B511-74B0A79922D5}" type="parTrans" cxnId="{4C12D796-E9F5-4B11-AF0B-66F4993F3C3C}">
      <dgm:prSet/>
      <dgm:spPr/>
      <dgm:t>
        <a:bodyPr/>
        <a:lstStyle/>
        <a:p>
          <a:endParaRPr lang="tr-TR"/>
        </a:p>
      </dgm:t>
    </dgm:pt>
    <dgm:pt modelId="{A6E5E7A3-3D0A-4BBC-9582-A9826B9B0A94}" type="sibTrans" cxnId="{4C12D796-E9F5-4B11-AF0B-66F4993F3C3C}">
      <dgm:prSet/>
      <dgm:spPr/>
      <dgm:t>
        <a:bodyPr/>
        <a:lstStyle/>
        <a:p>
          <a:endParaRPr lang="tr-TR"/>
        </a:p>
      </dgm:t>
    </dgm:pt>
    <dgm:pt modelId="{9E9B7667-6B59-43BD-9B22-770A08058628}">
      <dgm:prSet phldrT="[Metin]" custT="1"/>
      <dgm:spPr/>
      <dgm:t>
        <a:bodyPr/>
        <a:lstStyle/>
        <a:p>
          <a:r>
            <a:rPr lang="tr-TR" sz="1800" dirty="0" smtClean="0"/>
            <a:t>TIMSS 2011 sonuçları</a:t>
          </a:r>
          <a:endParaRPr lang="tr-TR" sz="1800" dirty="0"/>
        </a:p>
      </dgm:t>
    </dgm:pt>
    <dgm:pt modelId="{267D1513-978D-4334-8F80-C170FDF99904}" type="parTrans" cxnId="{8503B9B5-03BF-4C31-8B19-133D7388CAE3}">
      <dgm:prSet/>
      <dgm:spPr/>
      <dgm:t>
        <a:bodyPr/>
        <a:lstStyle/>
        <a:p>
          <a:endParaRPr lang="tr-TR"/>
        </a:p>
      </dgm:t>
    </dgm:pt>
    <dgm:pt modelId="{13156CE5-7E7F-4ACD-8BF0-5539833B020F}" type="sibTrans" cxnId="{8503B9B5-03BF-4C31-8B19-133D7388CAE3}">
      <dgm:prSet/>
      <dgm:spPr/>
      <dgm:t>
        <a:bodyPr/>
        <a:lstStyle/>
        <a:p>
          <a:endParaRPr lang="tr-TR"/>
        </a:p>
      </dgm:t>
    </dgm:pt>
    <dgm:pt modelId="{114A61E4-5EBE-4E3C-B871-41CA1B8F7BE8}" type="pres">
      <dgm:prSet presAssocID="{BF9B39D8-C741-419D-A135-F2CEDEC66E4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6D0F78-5DD0-490C-9BEA-D4320F3BB5FA}" type="pres">
      <dgm:prSet presAssocID="{BF9B39D8-C741-419D-A135-F2CEDEC66E43}" presName="cycle" presStyleCnt="0"/>
      <dgm:spPr/>
    </dgm:pt>
    <dgm:pt modelId="{6DD51E4B-2843-4462-A317-7BB37F9362E1}" type="pres">
      <dgm:prSet presAssocID="{BF9B39D8-C741-419D-A135-F2CEDEC66E43}" presName="centerShape" presStyleCnt="0"/>
      <dgm:spPr/>
    </dgm:pt>
    <dgm:pt modelId="{118A238B-89A0-4F1D-8D67-8F78911FAABE}" type="pres">
      <dgm:prSet presAssocID="{BF9B39D8-C741-419D-A135-F2CEDEC66E43}" presName="connSite" presStyleLbl="node1" presStyleIdx="0" presStyleCnt="4"/>
      <dgm:spPr/>
    </dgm:pt>
    <dgm:pt modelId="{B2E481B4-2896-4504-BDFB-7B16CAB722DF}" type="pres">
      <dgm:prSet presAssocID="{BF9B39D8-C741-419D-A135-F2CEDEC66E43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F576DE3-D459-4EBE-A5AE-8670AE0F5D62}" type="pres">
      <dgm:prSet presAssocID="{BB435030-0A93-42D8-9CAB-FDABCC964928}" presName="Name25" presStyleLbl="parChTrans1D1" presStyleIdx="0" presStyleCnt="3"/>
      <dgm:spPr/>
      <dgm:t>
        <a:bodyPr/>
        <a:lstStyle/>
        <a:p>
          <a:endParaRPr lang="tr-TR"/>
        </a:p>
      </dgm:t>
    </dgm:pt>
    <dgm:pt modelId="{10E965F6-974B-47F6-BAA3-2C12B10CA862}" type="pres">
      <dgm:prSet presAssocID="{26C80DC7-8BB4-452A-934C-56BD12095207}" presName="node" presStyleCnt="0"/>
      <dgm:spPr/>
    </dgm:pt>
    <dgm:pt modelId="{A2A4FCAF-47B0-493F-88BA-7A0E03E7B316}" type="pres">
      <dgm:prSet presAssocID="{26C80DC7-8BB4-452A-934C-56BD12095207}" presName="parentNode" presStyleLbl="node1" presStyleIdx="1" presStyleCnt="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04CD3F-5573-4964-B92D-9E5A507F9C0E}" type="pres">
      <dgm:prSet presAssocID="{26C80DC7-8BB4-452A-934C-56BD1209520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00617F-0A53-447C-A810-6D240A3A05FE}" type="pres">
      <dgm:prSet presAssocID="{131DDC74-E8ED-4DA8-8953-ED28AC654EBB}" presName="Name25" presStyleLbl="parChTrans1D1" presStyleIdx="1" presStyleCnt="3"/>
      <dgm:spPr/>
      <dgm:t>
        <a:bodyPr/>
        <a:lstStyle/>
        <a:p>
          <a:endParaRPr lang="tr-TR"/>
        </a:p>
      </dgm:t>
    </dgm:pt>
    <dgm:pt modelId="{EC37D7EA-FD12-4CFE-8578-6C3A319AE228}" type="pres">
      <dgm:prSet presAssocID="{AEABE1AA-35A0-4878-AD86-8BB1C8B2403D}" presName="node" presStyleCnt="0"/>
      <dgm:spPr/>
    </dgm:pt>
    <dgm:pt modelId="{70C4946E-99B1-4D45-A62D-126C1574C0D4}" type="pres">
      <dgm:prSet presAssocID="{AEABE1AA-35A0-4878-AD86-8BB1C8B2403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123092-9780-40A5-A9A4-A187D80E9866}" type="pres">
      <dgm:prSet presAssocID="{AEABE1AA-35A0-4878-AD86-8BB1C8B2403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90978-C774-4BFC-A873-56DC66F8FF70}" type="pres">
      <dgm:prSet presAssocID="{1E64AB8C-B769-4D8D-8CC3-5FB8E7F81E33}" presName="Name25" presStyleLbl="parChTrans1D1" presStyleIdx="2" presStyleCnt="3"/>
      <dgm:spPr/>
      <dgm:t>
        <a:bodyPr/>
        <a:lstStyle/>
        <a:p>
          <a:endParaRPr lang="tr-TR"/>
        </a:p>
      </dgm:t>
    </dgm:pt>
    <dgm:pt modelId="{8CE27E46-C73F-4027-B410-BB8FE4FA3061}" type="pres">
      <dgm:prSet presAssocID="{212DA563-288A-430B-B118-3D3BF00808FF}" presName="node" presStyleCnt="0"/>
      <dgm:spPr/>
    </dgm:pt>
    <dgm:pt modelId="{2FCA4193-3A2F-4588-AF8F-6A921AA42C40}" type="pres">
      <dgm:prSet presAssocID="{212DA563-288A-430B-B118-3D3BF00808F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3C0BD7-6447-4B8A-8987-34745315F31A}" type="pres">
      <dgm:prSet presAssocID="{212DA563-288A-430B-B118-3D3BF00808F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12D796-E9F5-4B11-AF0B-66F4993F3C3C}" srcId="{212DA563-288A-430B-B118-3D3BF00808FF}" destId="{0E98ABAF-BC33-4588-8617-02C20D60F35F}" srcOrd="1" destOrd="0" parTransId="{EE70BC98-47E7-4338-B511-74B0A79922D5}" sibTransId="{A6E5E7A3-3D0A-4BBC-9582-A9826B9B0A94}"/>
    <dgm:cxn modelId="{3A4C3F73-714A-469D-BFDA-567CEEE4B84D}" srcId="{AEABE1AA-35A0-4878-AD86-8BB1C8B2403D}" destId="{2489E633-4EBE-430D-AC34-4AEF6D6303B9}" srcOrd="1" destOrd="0" parTransId="{F4636840-0BCE-46C7-9104-3FABE3E824FE}" sibTransId="{E3517BAB-12A0-4C34-B441-B6EDF5F1567D}"/>
    <dgm:cxn modelId="{AD5CC4FB-1E60-4C54-A15A-8B419B717104}" type="presOf" srcId="{585AB0FD-01E3-4E23-BF1F-6BA0F03B4167}" destId="{F704CD3F-5573-4964-B92D-9E5A507F9C0E}" srcOrd="0" destOrd="1" presId="urn:microsoft.com/office/officeart/2005/8/layout/radial2"/>
    <dgm:cxn modelId="{5502E1E0-5859-4F00-A657-328488985F22}" srcId="{26C80DC7-8BB4-452A-934C-56BD12095207}" destId="{585AB0FD-01E3-4E23-BF1F-6BA0F03B4167}" srcOrd="1" destOrd="0" parTransId="{5774F6C9-D594-492C-A311-C885AA4A72AD}" sibTransId="{D4B06EC1-7C7E-423C-A6BA-CAFCF39D2BB5}"/>
    <dgm:cxn modelId="{8503B9B5-03BF-4C31-8B19-133D7388CAE3}" srcId="{AEABE1AA-35A0-4878-AD86-8BB1C8B2403D}" destId="{9E9B7667-6B59-43BD-9B22-770A08058628}" srcOrd="2" destOrd="0" parTransId="{267D1513-978D-4334-8F80-C170FDF99904}" sibTransId="{13156CE5-7E7F-4ACD-8BF0-5539833B020F}"/>
    <dgm:cxn modelId="{9BC2356A-E5F9-47F0-B70B-7006D3D8B611}" type="presOf" srcId="{D1489592-6BC3-4F85-9032-652005574FE8}" destId="{0C3C0BD7-6447-4B8A-8987-34745315F31A}" srcOrd="0" destOrd="0" presId="urn:microsoft.com/office/officeart/2005/8/layout/radial2"/>
    <dgm:cxn modelId="{3BED63A5-861F-4ABB-9D51-1F665B48582F}" type="presOf" srcId="{2489E633-4EBE-430D-AC34-4AEF6D6303B9}" destId="{5C123092-9780-40A5-A9A4-A187D80E9866}" srcOrd="0" destOrd="1" presId="urn:microsoft.com/office/officeart/2005/8/layout/radial2"/>
    <dgm:cxn modelId="{4CB30D13-284E-4031-BA4C-4D0DFB229C86}" type="presOf" srcId="{BF9B39D8-C741-419D-A135-F2CEDEC66E43}" destId="{114A61E4-5EBE-4E3C-B871-41CA1B8F7BE8}" srcOrd="0" destOrd="0" presId="urn:microsoft.com/office/officeart/2005/8/layout/radial2"/>
    <dgm:cxn modelId="{D48DB65D-938A-4569-8C47-93D20A47FC7F}" type="presOf" srcId="{26C80DC7-8BB4-452A-934C-56BD12095207}" destId="{A2A4FCAF-47B0-493F-88BA-7A0E03E7B316}" srcOrd="0" destOrd="0" presId="urn:microsoft.com/office/officeart/2005/8/layout/radial2"/>
    <dgm:cxn modelId="{D436CA09-358D-42EE-8040-B4E97C73CB16}" type="presOf" srcId="{AEABE1AA-35A0-4878-AD86-8BB1C8B2403D}" destId="{70C4946E-99B1-4D45-A62D-126C1574C0D4}" srcOrd="0" destOrd="0" presId="urn:microsoft.com/office/officeart/2005/8/layout/radial2"/>
    <dgm:cxn modelId="{A5E51F63-C187-4116-BB19-FC1839F7E169}" type="presOf" srcId="{FE1D7CC1-6A34-49E0-8ADC-3D5F274B47F9}" destId="{5C123092-9780-40A5-A9A4-A187D80E9866}" srcOrd="0" destOrd="0" presId="urn:microsoft.com/office/officeart/2005/8/layout/radial2"/>
    <dgm:cxn modelId="{115AC61A-CBAB-4596-9ED2-A9846AAF8221}" type="presOf" srcId="{0E98ABAF-BC33-4588-8617-02C20D60F35F}" destId="{0C3C0BD7-6447-4B8A-8987-34745315F31A}" srcOrd="0" destOrd="1" presId="urn:microsoft.com/office/officeart/2005/8/layout/radial2"/>
    <dgm:cxn modelId="{58D8E191-D11A-499F-BA6B-74C9FCB5A058}" srcId="{BF9B39D8-C741-419D-A135-F2CEDEC66E43}" destId="{26C80DC7-8BB4-452A-934C-56BD12095207}" srcOrd="0" destOrd="0" parTransId="{BB435030-0A93-42D8-9CAB-FDABCC964928}" sibTransId="{925C721D-B0DB-40EF-8EC3-F3DA48FCFCCD}"/>
    <dgm:cxn modelId="{54D19C2E-3A46-4C9C-AEF0-AD18CC175992}" type="presOf" srcId="{131DDC74-E8ED-4DA8-8953-ED28AC654EBB}" destId="{2800617F-0A53-447C-A810-6D240A3A05FE}" srcOrd="0" destOrd="0" presId="urn:microsoft.com/office/officeart/2005/8/layout/radial2"/>
    <dgm:cxn modelId="{CE5D9CC5-D024-4535-8FD3-2A326A07AE9E}" srcId="{BF9B39D8-C741-419D-A135-F2CEDEC66E43}" destId="{AEABE1AA-35A0-4878-AD86-8BB1C8B2403D}" srcOrd="1" destOrd="0" parTransId="{131DDC74-E8ED-4DA8-8953-ED28AC654EBB}" sibTransId="{9A9CF9CD-4214-4760-B05D-C0ABAB8DEB00}"/>
    <dgm:cxn modelId="{2E60B2C6-3BF9-4615-AC10-DE62884F1174}" srcId="{26C80DC7-8BB4-452A-934C-56BD12095207}" destId="{DBB02CAE-DF2A-4159-8105-A0EEFAA798B8}" srcOrd="0" destOrd="0" parTransId="{10C2E2C2-5744-42E7-8A61-3D678CFF2306}" sibTransId="{112EFCD4-8349-4140-830C-4B513AD00FD1}"/>
    <dgm:cxn modelId="{D1436E96-E8C3-40DB-A6A3-C2E0EDA53B2B}" type="presOf" srcId="{DBB02CAE-DF2A-4159-8105-A0EEFAA798B8}" destId="{F704CD3F-5573-4964-B92D-9E5A507F9C0E}" srcOrd="0" destOrd="0" presId="urn:microsoft.com/office/officeart/2005/8/layout/radial2"/>
    <dgm:cxn modelId="{70CA27F4-FF8C-45A6-BC0F-5041C72B47F1}" srcId="{AEABE1AA-35A0-4878-AD86-8BB1C8B2403D}" destId="{FE1D7CC1-6A34-49E0-8ADC-3D5F274B47F9}" srcOrd="0" destOrd="0" parTransId="{EA4C71C7-CB51-4F62-A7C2-AE50B3F854E5}" sibTransId="{34C1F51E-2AF6-4D3A-A87C-ED9453495428}"/>
    <dgm:cxn modelId="{8CCFBBE4-EE5D-4A9B-90D1-4CB807CAA5E7}" type="presOf" srcId="{1E64AB8C-B769-4D8D-8CC3-5FB8E7F81E33}" destId="{98590978-C774-4BFC-A873-56DC66F8FF70}" srcOrd="0" destOrd="0" presId="urn:microsoft.com/office/officeart/2005/8/layout/radial2"/>
    <dgm:cxn modelId="{90A7A4F6-3B4A-4C5B-8CEF-BE32DFF77777}" srcId="{BF9B39D8-C741-419D-A135-F2CEDEC66E43}" destId="{212DA563-288A-430B-B118-3D3BF00808FF}" srcOrd="2" destOrd="0" parTransId="{1E64AB8C-B769-4D8D-8CC3-5FB8E7F81E33}" sibTransId="{C690D3EB-4A70-4774-8D70-B663CFE93606}"/>
    <dgm:cxn modelId="{88162B5A-E3F4-4B31-944E-F2D9EF56EDEC}" type="presOf" srcId="{212DA563-288A-430B-B118-3D3BF00808FF}" destId="{2FCA4193-3A2F-4588-AF8F-6A921AA42C40}" srcOrd="0" destOrd="0" presId="urn:microsoft.com/office/officeart/2005/8/layout/radial2"/>
    <dgm:cxn modelId="{7D8D21F0-6AC9-4975-9329-019351E8E576}" type="presOf" srcId="{BB435030-0A93-42D8-9CAB-FDABCC964928}" destId="{2F576DE3-D459-4EBE-A5AE-8670AE0F5D62}" srcOrd="0" destOrd="0" presId="urn:microsoft.com/office/officeart/2005/8/layout/radial2"/>
    <dgm:cxn modelId="{4349AB6D-F65D-4850-A67F-A66E3453B8C8}" srcId="{212DA563-288A-430B-B118-3D3BF00808FF}" destId="{D1489592-6BC3-4F85-9032-652005574FE8}" srcOrd="0" destOrd="0" parTransId="{732BD49D-A865-4679-B5AF-EFB7FBA7A175}" sibTransId="{72A8F997-73FF-4437-A87F-016637AF529D}"/>
    <dgm:cxn modelId="{7D6DD600-D3ED-46EA-BB04-40D13631774B}" type="presOf" srcId="{9E9B7667-6B59-43BD-9B22-770A08058628}" destId="{5C123092-9780-40A5-A9A4-A187D80E9866}" srcOrd="0" destOrd="2" presId="urn:microsoft.com/office/officeart/2005/8/layout/radial2"/>
    <dgm:cxn modelId="{52EFB023-2B2C-45B2-AC1D-8A559BFFD794}" type="presParOf" srcId="{114A61E4-5EBE-4E3C-B871-41CA1B8F7BE8}" destId="{086D0F78-5DD0-490C-9BEA-D4320F3BB5FA}" srcOrd="0" destOrd="0" presId="urn:microsoft.com/office/officeart/2005/8/layout/radial2"/>
    <dgm:cxn modelId="{C292D4E7-FAE2-4E27-BA43-FB85CD17B843}" type="presParOf" srcId="{086D0F78-5DD0-490C-9BEA-D4320F3BB5FA}" destId="{6DD51E4B-2843-4462-A317-7BB37F9362E1}" srcOrd="0" destOrd="0" presId="urn:microsoft.com/office/officeart/2005/8/layout/radial2"/>
    <dgm:cxn modelId="{59B0BD5A-ED5C-45C3-836C-0DE0CA4F1560}" type="presParOf" srcId="{6DD51E4B-2843-4462-A317-7BB37F9362E1}" destId="{118A238B-89A0-4F1D-8D67-8F78911FAABE}" srcOrd="0" destOrd="0" presId="urn:microsoft.com/office/officeart/2005/8/layout/radial2"/>
    <dgm:cxn modelId="{B1A924AA-8FBD-44D0-8681-4582577F9058}" type="presParOf" srcId="{6DD51E4B-2843-4462-A317-7BB37F9362E1}" destId="{B2E481B4-2896-4504-BDFB-7B16CAB722DF}" srcOrd="1" destOrd="0" presId="urn:microsoft.com/office/officeart/2005/8/layout/radial2"/>
    <dgm:cxn modelId="{5EAA164A-95C3-45FC-BA8E-D5F6EF87538F}" type="presParOf" srcId="{086D0F78-5DD0-490C-9BEA-D4320F3BB5FA}" destId="{2F576DE3-D459-4EBE-A5AE-8670AE0F5D62}" srcOrd="1" destOrd="0" presId="urn:microsoft.com/office/officeart/2005/8/layout/radial2"/>
    <dgm:cxn modelId="{15864F32-09FE-4A85-A764-5402DE6F30C8}" type="presParOf" srcId="{086D0F78-5DD0-490C-9BEA-D4320F3BB5FA}" destId="{10E965F6-974B-47F6-BAA3-2C12B10CA862}" srcOrd="2" destOrd="0" presId="urn:microsoft.com/office/officeart/2005/8/layout/radial2"/>
    <dgm:cxn modelId="{11F52DD5-2A42-4E3F-A4BC-C0E627BFF0C9}" type="presParOf" srcId="{10E965F6-974B-47F6-BAA3-2C12B10CA862}" destId="{A2A4FCAF-47B0-493F-88BA-7A0E03E7B316}" srcOrd="0" destOrd="0" presId="urn:microsoft.com/office/officeart/2005/8/layout/radial2"/>
    <dgm:cxn modelId="{CBAB2195-D934-4825-B5A5-FC80791989F6}" type="presParOf" srcId="{10E965F6-974B-47F6-BAA3-2C12B10CA862}" destId="{F704CD3F-5573-4964-B92D-9E5A507F9C0E}" srcOrd="1" destOrd="0" presId="urn:microsoft.com/office/officeart/2005/8/layout/radial2"/>
    <dgm:cxn modelId="{76B2A303-E039-4F4A-94C3-CDC757242655}" type="presParOf" srcId="{086D0F78-5DD0-490C-9BEA-D4320F3BB5FA}" destId="{2800617F-0A53-447C-A810-6D240A3A05FE}" srcOrd="3" destOrd="0" presId="urn:microsoft.com/office/officeart/2005/8/layout/radial2"/>
    <dgm:cxn modelId="{699C07D8-974D-4EA1-A423-386423BC70CE}" type="presParOf" srcId="{086D0F78-5DD0-490C-9BEA-D4320F3BB5FA}" destId="{EC37D7EA-FD12-4CFE-8578-6C3A319AE228}" srcOrd="4" destOrd="0" presId="urn:microsoft.com/office/officeart/2005/8/layout/radial2"/>
    <dgm:cxn modelId="{727A61D5-6CF9-4DC5-AB7B-11FB6041AAC6}" type="presParOf" srcId="{EC37D7EA-FD12-4CFE-8578-6C3A319AE228}" destId="{70C4946E-99B1-4D45-A62D-126C1574C0D4}" srcOrd="0" destOrd="0" presId="urn:microsoft.com/office/officeart/2005/8/layout/radial2"/>
    <dgm:cxn modelId="{30B1A398-C902-45F8-AA6B-B80565344DE6}" type="presParOf" srcId="{EC37D7EA-FD12-4CFE-8578-6C3A319AE228}" destId="{5C123092-9780-40A5-A9A4-A187D80E9866}" srcOrd="1" destOrd="0" presId="urn:microsoft.com/office/officeart/2005/8/layout/radial2"/>
    <dgm:cxn modelId="{F76B20BD-89FF-4CC5-8781-B96FB05AAD41}" type="presParOf" srcId="{086D0F78-5DD0-490C-9BEA-D4320F3BB5FA}" destId="{98590978-C774-4BFC-A873-56DC66F8FF70}" srcOrd="5" destOrd="0" presId="urn:microsoft.com/office/officeart/2005/8/layout/radial2"/>
    <dgm:cxn modelId="{ED565D22-B444-46E7-962C-3A607A65DC7B}" type="presParOf" srcId="{086D0F78-5DD0-490C-9BEA-D4320F3BB5FA}" destId="{8CE27E46-C73F-4027-B410-BB8FE4FA3061}" srcOrd="6" destOrd="0" presId="urn:microsoft.com/office/officeart/2005/8/layout/radial2"/>
    <dgm:cxn modelId="{E768E93E-65EB-46E0-B288-15FD2B8B16C6}" type="presParOf" srcId="{8CE27E46-C73F-4027-B410-BB8FE4FA3061}" destId="{2FCA4193-3A2F-4588-AF8F-6A921AA42C40}" srcOrd="0" destOrd="0" presId="urn:microsoft.com/office/officeart/2005/8/layout/radial2"/>
    <dgm:cxn modelId="{9B7E352F-BF83-4042-A45F-71B32F63207B}" type="presParOf" srcId="{8CE27E46-C73F-4027-B410-BB8FE4FA3061}" destId="{0C3C0BD7-6447-4B8A-8987-34745315F3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EAE31-B6FA-4203-B5BA-1B223E0011A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93BC36-078F-409F-A77A-DC05CF9DFD46}">
      <dgm:prSet phldrT="[Metin]"/>
      <dgm:spPr/>
      <dgm:t>
        <a:bodyPr/>
        <a:lstStyle/>
        <a:p>
          <a:r>
            <a:rPr lang="tr-TR" dirty="0" smtClean="0"/>
            <a:t>Durum Tespiti</a:t>
          </a:r>
          <a:endParaRPr lang="tr-TR" dirty="0"/>
        </a:p>
      </dgm:t>
    </dgm:pt>
    <dgm:pt modelId="{9D1A090D-5593-4D2A-BB49-020463379FA3}" type="parTrans" cxnId="{D91661C0-DCB3-4B0A-8857-742FF6866814}">
      <dgm:prSet/>
      <dgm:spPr/>
      <dgm:t>
        <a:bodyPr/>
        <a:lstStyle/>
        <a:p>
          <a:endParaRPr lang="tr-TR"/>
        </a:p>
      </dgm:t>
    </dgm:pt>
    <dgm:pt modelId="{84655FBB-2C3E-4551-B27B-8A6AF555DBA3}" type="sibTrans" cxnId="{D91661C0-DCB3-4B0A-8857-742FF6866814}">
      <dgm:prSet/>
      <dgm:spPr/>
      <dgm:t>
        <a:bodyPr/>
        <a:lstStyle/>
        <a:p>
          <a:endParaRPr lang="tr-TR"/>
        </a:p>
      </dgm:t>
    </dgm:pt>
    <dgm:pt modelId="{852C069E-9E75-41CB-A3DA-2BB3E7C9B9BF}">
      <dgm:prSet phldrT="[Metin]"/>
      <dgm:spPr/>
      <dgm:t>
        <a:bodyPr/>
        <a:lstStyle/>
        <a:p>
          <a:r>
            <a:rPr lang="tr-TR" dirty="0" smtClean="0"/>
            <a:t>PISA 2012 sonuçlarımızın uluslararası ortalamanın altında olduğu vurgulanmış</a:t>
          </a:r>
          <a:endParaRPr lang="tr-TR" dirty="0"/>
        </a:p>
      </dgm:t>
    </dgm:pt>
    <dgm:pt modelId="{D697F1DE-0935-4876-8A70-B8767D7F2E03}" type="parTrans" cxnId="{B74BBC78-C9D3-4155-B027-532F8CAE6BE2}">
      <dgm:prSet/>
      <dgm:spPr/>
      <dgm:t>
        <a:bodyPr/>
        <a:lstStyle/>
        <a:p>
          <a:endParaRPr lang="tr-TR"/>
        </a:p>
      </dgm:t>
    </dgm:pt>
    <dgm:pt modelId="{AA531C25-F597-4CA7-A86C-A844566C9E9A}" type="sibTrans" cxnId="{B74BBC78-C9D3-4155-B027-532F8CAE6BE2}">
      <dgm:prSet/>
      <dgm:spPr/>
      <dgm:t>
        <a:bodyPr/>
        <a:lstStyle/>
        <a:p>
          <a:endParaRPr lang="tr-TR"/>
        </a:p>
      </dgm:t>
    </dgm:pt>
    <dgm:pt modelId="{0E63A447-F2A6-4BF4-989A-98F27CD8EE09}">
      <dgm:prSet phldrT="[Metin]" phldr="1"/>
      <dgm:spPr/>
      <dgm:t>
        <a:bodyPr/>
        <a:lstStyle/>
        <a:p>
          <a:endParaRPr lang="tr-TR" dirty="0"/>
        </a:p>
      </dgm:t>
    </dgm:pt>
    <dgm:pt modelId="{4B7C122B-91BB-4200-8788-D1C118421E26}" type="parTrans" cxnId="{FBE4DFE2-A8B8-4E82-A9AE-E0157A91A7D3}">
      <dgm:prSet/>
      <dgm:spPr/>
      <dgm:t>
        <a:bodyPr/>
        <a:lstStyle/>
        <a:p>
          <a:endParaRPr lang="tr-TR"/>
        </a:p>
      </dgm:t>
    </dgm:pt>
    <dgm:pt modelId="{39BD0A23-3F0E-46B8-99D2-C39B8D9CBA07}" type="sibTrans" cxnId="{FBE4DFE2-A8B8-4E82-A9AE-E0157A91A7D3}">
      <dgm:prSet/>
      <dgm:spPr/>
      <dgm:t>
        <a:bodyPr/>
        <a:lstStyle/>
        <a:p>
          <a:endParaRPr lang="tr-TR"/>
        </a:p>
      </dgm:t>
    </dgm:pt>
    <dgm:pt modelId="{6A6D09BB-494C-455F-8D3D-C716DA25BE84}">
      <dgm:prSet phldrT="[Metin]"/>
      <dgm:spPr/>
      <dgm:t>
        <a:bodyPr/>
        <a:lstStyle/>
        <a:p>
          <a:r>
            <a:rPr lang="tr-TR" dirty="0" smtClean="0"/>
            <a:t>Hedefler</a:t>
          </a:r>
          <a:endParaRPr lang="tr-TR" dirty="0"/>
        </a:p>
      </dgm:t>
    </dgm:pt>
    <dgm:pt modelId="{ED8CDFE3-8560-43ED-AE02-7ACD18837E73}" type="parTrans" cxnId="{3764419A-4859-4CC4-93EC-C0F7789D869C}">
      <dgm:prSet/>
      <dgm:spPr/>
      <dgm:t>
        <a:bodyPr/>
        <a:lstStyle/>
        <a:p>
          <a:endParaRPr lang="tr-TR"/>
        </a:p>
      </dgm:t>
    </dgm:pt>
    <dgm:pt modelId="{B7EFE3A2-6FC0-459B-8A13-4EF101267D93}" type="sibTrans" cxnId="{3764419A-4859-4CC4-93EC-C0F7789D869C}">
      <dgm:prSet/>
      <dgm:spPr/>
      <dgm:t>
        <a:bodyPr/>
        <a:lstStyle/>
        <a:p>
          <a:endParaRPr lang="tr-TR"/>
        </a:p>
      </dgm:t>
    </dgm:pt>
    <dgm:pt modelId="{B566D255-C828-4279-956B-FF456E29C91E}">
      <dgm:prSet phldrT="[Metin]" custT="1"/>
      <dgm:spPr/>
      <dgm:t>
        <a:bodyPr/>
        <a:lstStyle/>
        <a:p>
          <a:r>
            <a:rPr lang="tr-TR" sz="1800" dirty="0" smtClean="0"/>
            <a:t>Planın hedefleri ve politikaları</a:t>
          </a:r>
          <a:endParaRPr lang="tr-TR" sz="1800" dirty="0"/>
        </a:p>
      </dgm:t>
    </dgm:pt>
    <dgm:pt modelId="{3603E277-480F-4553-8A31-C367E450B0C6}" type="parTrans" cxnId="{40F14CBF-AD6E-4204-81AE-F57E896F0956}">
      <dgm:prSet/>
      <dgm:spPr/>
      <dgm:t>
        <a:bodyPr/>
        <a:lstStyle/>
        <a:p>
          <a:endParaRPr lang="tr-TR"/>
        </a:p>
      </dgm:t>
    </dgm:pt>
    <dgm:pt modelId="{4E666BF9-88ED-4F00-B646-050E51DFB295}" type="sibTrans" cxnId="{40F14CBF-AD6E-4204-81AE-F57E896F0956}">
      <dgm:prSet/>
      <dgm:spPr/>
      <dgm:t>
        <a:bodyPr/>
        <a:lstStyle/>
        <a:p>
          <a:endParaRPr lang="tr-TR"/>
        </a:p>
      </dgm:t>
    </dgm:pt>
    <dgm:pt modelId="{EDC2FBAB-6C8F-4285-9C94-A2F58C366D84}">
      <dgm:prSet phldrT="[Metin]" custT="1"/>
      <dgm:spPr/>
      <dgm:t>
        <a:bodyPr/>
        <a:lstStyle/>
        <a:p>
          <a:r>
            <a:rPr lang="tr-TR" sz="1800" dirty="0" smtClean="0"/>
            <a:t>Nitelikli İnsan güçlü Toplum (eğitim)</a:t>
          </a:r>
          <a:endParaRPr lang="tr-TR" sz="1800" dirty="0"/>
        </a:p>
      </dgm:t>
    </dgm:pt>
    <dgm:pt modelId="{0D2932F1-3373-4CE7-9DDD-3695F9FAD15B}" type="parTrans" cxnId="{0D024BB0-09E3-4A61-A683-A8F3C2492390}">
      <dgm:prSet/>
      <dgm:spPr/>
      <dgm:t>
        <a:bodyPr/>
        <a:lstStyle/>
        <a:p>
          <a:endParaRPr lang="tr-TR"/>
        </a:p>
      </dgm:t>
    </dgm:pt>
    <dgm:pt modelId="{F8A75B76-FD1B-46F8-BDC7-B60C4D4D5D1E}" type="sibTrans" cxnId="{0D024BB0-09E3-4A61-A683-A8F3C2492390}">
      <dgm:prSet/>
      <dgm:spPr/>
      <dgm:t>
        <a:bodyPr/>
        <a:lstStyle/>
        <a:p>
          <a:endParaRPr lang="tr-TR"/>
        </a:p>
      </dgm:t>
    </dgm:pt>
    <dgm:pt modelId="{9891CFBD-0FAC-4F76-94EE-FF1C65A3EA8B}">
      <dgm:prSet phldrT="[Metin]"/>
      <dgm:spPr/>
      <dgm:t>
        <a:bodyPr/>
        <a:lstStyle/>
        <a:p>
          <a:r>
            <a:rPr lang="tr-TR" dirty="0" smtClean="0"/>
            <a:t>Uygulanacak Politikalar</a:t>
          </a:r>
          <a:endParaRPr lang="tr-TR" dirty="0"/>
        </a:p>
      </dgm:t>
    </dgm:pt>
    <dgm:pt modelId="{29D8C8F2-8BF4-41A2-9549-2D15E48718F4}" type="parTrans" cxnId="{77B6D3DA-F2F8-4FD6-91E0-EC05BCC0E4AF}">
      <dgm:prSet/>
      <dgm:spPr/>
      <dgm:t>
        <a:bodyPr/>
        <a:lstStyle/>
        <a:p>
          <a:endParaRPr lang="tr-TR"/>
        </a:p>
      </dgm:t>
    </dgm:pt>
    <dgm:pt modelId="{F171D31C-2109-42BA-A1BD-518CEA64107A}" type="sibTrans" cxnId="{77B6D3DA-F2F8-4FD6-91E0-EC05BCC0E4AF}">
      <dgm:prSet/>
      <dgm:spPr/>
      <dgm:t>
        <a:bodyPr/>
        <a:lstStyle/>
        <a:p>
          <a:endParaRPr lang="tr-TR"/>
        </a:p>
      </dgm:t>
    </dgm:pt>
    <dgm:pt modelId="{24D3BC8C-2626-4C29-97C0-B4961500A173}">
      <dgm:prSet phldrT="[Metin]" phldr="1"/>
      <dgm:spPr/>
      <dgm:t>
        <a:bodyPr/>
        <a:lstStyle/>
        <a:p>
          <a:endParaRPr lang="tr-TR" dirty="0"/>
        </a:p>
      </dgm:t>
    </dgm:pt>
    <dgm:pt modelId="{6343354F-88EB-4E88-B5AD-8DFF1AEE7608}" type="parTrans" cxnId="{478429D1-FF20-4D69-8D95-58E32247CB07}">
      <dgm:prSet/>
      <dgm:spPr/>
      <dgm:t>
        <a:bodyPr/>
        <a:lstStyle/>
        <a:p>
          <a:endParaRPr lang="tr-TR"/>
        </a:p>
      </dgm:t>
    </dgm:pt>
    <dgm:pt modelId="{BEE16C39-C733-45A0-B1A2-08131F0EC0AF}" type="sibTrans" cxnId="{478429D1-FF20-4D69-8D95-58E32247CB07}">
      <dgm:prSet/>
      <dgm:spPr/>
      <dgm:t>
        <a:bodyPr/>
        <a:lstStyle/>
        <a:p>
          <a:endParaRPr lang="tr-TR"/>
        </a:p>
      </dgm:t>
    </dgm:pt>
    <dgm:pt modelId="{A8B99CC3-3ACE-455B-BA93-F6FC13C67347}">
      <dgm:prSet phldrT="[Metin]" phldr="1"/>
      <dgm:spPr/>
      <dgm:t>
        <a:bodyPr/>
        <a:lstStyle/>
        <a:p>
          <a:endParaRPr lang="tr-TR" dirty="0"/>
        </a:p>
      </dgm:t>
    </dgm:pt>
    <dgm:pt modelId="{AD3E71F6-3AB6-467F-B071-CD91EE5B32D6}" type="parTrans" cxnId="{89050620-2391-4866-BC58-0A09F55C1CBB}">
      <dgm:prSet/>
      <dgm:spPr/>
      <dgm:t>
        <a:bodyPr/>
        <a:lstStyle/>
        <a:p>
          <a:endParaRPr lang="tr-TR"/>
        </a:p>
      </dgm:t>
    </dgm:pt>
    <dgm:pt modelId="{6DA32C06-DE79-40B0-8BE1-08402A1B74A0}" type="sibTrans" cxnId="{89050620-2391-4866-BC58-0A09F55C1CBB}">
      <dgm:prSet/>
      <dgm:spPr/>
      <dgm:t>
        <a:bodyPr/>
        <a:lstStyle/>
        <a:p>
          <a:endParaRPr lang="tr-TR"/>
        </a:p>
      </dgm:t>
    </dgm:pt>
    <dgm:pt modelId="{669D374C-5219-471E-8517-4A1DB451ACCF}">
      <dgm:prSet phldrT="[Metin]" custT="1"/>
      <dgm:spPr/>
      <dgm:t>
        <a:bodyPr/>
        <a:lstStyle/>
        <a:p>
          <a:endParaRPr lang="tr-TR" sz="1800" dirty="0"/>
        </a:p>
      </dgm:t>
    </dgm:pt>
    <dgm:pt modelId="{7C0722AA-97B4-46B6-91AA-DA82FB09680F}" type="parTrans" cxnId="{87127E48-3D17-43BB-966E-9CE9E22A7959}">
      <dgm:prSet/>
      <dgm:spPr/>
    </dgm:pt>
    <dgm:pt modelId="{F1F530EC-52E7-4F30-8BF5-6158566F6E09}" type="sibTrans" cxnId="{87127E48-3D17-43BB-966E-9CE9E22A7959}">
      <dgm:prSet/>
      <dgm:spPr/>
    </dgm:pt>
    <dgm:pt modelId="{D5B79A2A-D112-4ECF-AE76-7F4EFA39A3E9}" type="pres">
      <dgm:prSet presAssocID="{324EAE31-B6FA-4203-B5BA-1B223E0011A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C5F0CB-82FA-4576-AEC4-3E62E75A9907}" type="pres">
      <dgm:prSet presAssocID="{324EAE31-B6FA-4203-B5BA-1B223E0011A9}" presName="cycle" presStyleCnt="0"/>
      <dgm:spPr/>
    </dgm:pt>
    <dgm:pt modelId="{6691C990-6F2E-4A71-A4AB-709EAC7C1360}" type="pres">
      <dgm:prSet presAssocID="{324EAE31-B6FA-4203-B5BA-1B223E0011A9}" presName="centerShape" presStyleCnt="0"/>
      <dgm:spPr/>
    </dgm:pt>
    <dgm:pt modelId="{03D7F9B4-DA3B-496C-A2F3-7063E2E96951}" type="pres">
      <dgm:prSet presAssocID="{324EAE31-B6FA-4203-B5BA-1B223E0011A9}" presName="connSite" presStyleLbl="node1" presStyleIdx="0" presStyleCnt="4"/>
      <dgm:spPr/>
    </dgm:pt>
    <dgm:pt modelId="{C261226A-F583-47B7-BFDB-F243F5F0520A}" type="pres">
      <dgm:prSet presAssocID="{324EAE31-B6FA-4203-B5BA-1B223E0011A9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C5DCF2F-0BDF-482B-96DA-7867A370F604}" type="pres">
      <dgm:prSet presAssocID="{9D1A090D-5593-4D2A-BB49-020463379FA3}" presName="Name25" presStyleLbl="parChTrans1D1" presStyleIdx="0" presStyleCnt="3"/>
      <dgm:spPr/>
      <dgm:t>
        <a:bodyPr/>
        <a:lstStyle/>
        <a:p>
          <a:endParaRPr lang="tr-TR"/>
        </a:p>
      </dgm:t>
    </dgm:pt>
    <dgm:pt modelId="{94CD3831-DA2B-4BA1-93A6-09B8B0B4FE9B}" type="pres">
      <dgm:prSet presAssocID="{7493BC36-078F-409F-A77A-DC05CF9DFD46}" presName="node" presStyleCnt="0"/>
      <dgm:spPr/>
    </dgm:pt>
    <dgm:pt modelId="{2E4B3892-C5F5-44C2-AB73-B8955608A957}" type="pres">
      <dgm:prSet presAssocID="{7493BC36-078F-409F-A77A-DC05CF9DFD4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B58C02-A47C-4E14-9FE2-F28B2BA0A76D}" type="pres">
      <dgm:prSet presAssocID="{7493BC36-078F-409F-A77A-DC05CF9DFD4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5186CD-EE9A-4440-9A67-FE6F1C363C75}" type="pres">
      <dgm:prSet presAssocID="{ED8CDFE3-8560-43ED-AE02-7ACD18837E73}" presName="Name25" presStyleLbl="parChTrans1D1" presStyleIdx="1" presStyleCnt="3"/>
      <dgm:spPr/>
      <dgm:t>
        <a:bodyPr/>
        <a:lstStyle/>
        <a:p>
          <a:endParaRPr lang="tr-TR"/>
        </a:p>
      </dgm:t>
    </dgm:pt>
    <dgm:pt modelId="{858A9028-5D7A-47D7-AAB3-5F7CC07B2AAF}" type="pres">
      <dgm:prSet presAssocID="{6A6D09BB-494C-455F-8D3D-C716DA25BE84}" presName="node" presStyleCnt="0"/>
      <dgm:spPr/>
    </dgm:pt>
    <dgm:pt modelId="{5794703B-47F9-4348-8C59-14242972F9AE}" type="pres">
      <dgm:prSet presAssocID="{6A6D09BB-494C-455F-8D3D-C716DA25BE84}" presName="parentNode" presStyleLbl="node1" presStyleIdx="2" presStyleCnt="4" custLinFactNeighborX="62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46889-1A3B-4485-9FF0-D007BDF67D04}" type="pres">
      <dgm:prSet presAssocID="{6A6D09BB-494C-455F-8D3D-C716DA25BE8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4AF88-9863-416F-81BC-DFC97CD63B9C}" type="pres">
      <dgm:prSet presAssocID="{29D8C8F2-8BF4-41A2-9549-2D15E48718F4}" presName="Name25" presStyleLbl="parChTrans1D1" presStyleIdx="2" presStyleCnt="3"/>
      <dgm:spPr/>
      <dgm:t>
        <a:bodyPr/>
        <a:lstStyle/>
        <a:p>
          <a:endParaRPr lang="tr-TR"/>
        </a:p>
      </dgm:t>
    </dgm:pt>
    <dgm:pt modelId="{F187119F-6124-4266-A868-0757A93F0973}" type="pres">
      <dgm:prSet presAssocID="{9891CFBD-0FAC-4F76-94EE-FF1C65A3EA8B}" presName="node" presStyleCnt="0"/>
      <dgm:spPr/>
    </dgm:pt>
    <dgm:pt modelId="{3CDF737C-4A9E-4B73-9EE2-8C63A45BCCC7}" type="pres">
      <dgm:prSet presAssocID="{9891CFBD-0FAC-4F76-94EE-FF1C65A3EA8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828B62-325D-48E6-8927-0CE6E15DAA34}" type="pres">
      <dgm:prSet presAssocID="{9891CFBD-0FAC-4F76-94EE-FF1C65A3EA8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0967DD-1F06-4640-A10A-7BDB71224F2B}" type="presOf" srcId="{EDC2FBAB-6C8F-4285-9C94-A2F58C366D84}" destId="{BB846889-1A3B-4485-9FF0-D007BDF67D04}" srcOrd="0" destOrd="1" presId="urn:microsoft.com/office/officeart/2005/8/layout/radial2"/>
    <dgm:cxn modelId="{1F103B1D-C738-40BF-9097-4D01855680F0}" type="presOf" srcId="{29D8C8F2-8BF4-41A2-9549-2D15E48718F4}" destId="{7A84AF88-9863-416F-81BC-DFC97CD63B9C}" srcOrd="0" destOrd="0" presId="urn:microsoft.com/office/officeart/2005/8/layout/radial2"/>
    <dgm:cxn modelId="{8A863FB8-07FD-43C1-BAD0-3B3DE7473B60}" type="presOf" srcId="{852C069E-9E75-41CB-A3DA-2BB3E7C9B9BF}" destId="{90B58C02-A47C-4E14-9FE2-F28B2BA0A76D}" srcOrd="0" destOrd="0" presId="urn:microsoft.com/office/officeart/2005/8/layout/radial2"/>
    <dgm:cxn modelId="{40F14CBF-AD6E-4204-81AE-F57E896F0956}" srcId="{6A6D09BB-494C-455F-8D3D-C716DA25BE84}" destId="{B566D255-C828-4279-956B-FF456E29C91E}" srcOrd="0" destOrd="0" parTransId="{3603E277-480F-4553-8A31-C367E450B0C6}" sibTransId="{4E666BF9-88ED-4F00-B646-050E51DFB295}"/>
    <dgm:cxn modelId="{89050620-2391-4866-BC58-0A09F55C1CBB}" srcId="{9891CFBD-0FAC-4F76-94EE-FF1C65A3EA8B}" destId="{A8B99CC3-3ACE-455B-BA93-F6FC13C67347}" srcOrd="1" destOrd="0" parTransId="{AD3E71F6-3AB6-467F-B071-CD91EE5B32D6}" sibTransId="{6DA32C06-DE79-40B0-8BE1-08402A1B74A0}"/>
    <dgm:cxn modelId="{B74BBC78-C9D3-4155-B027-532F8CAE6BE2}" srcId="{7493BC36-078F-409F-A77A-DC05CF9DFD46}" destId="{852C069E-9E75-41CB-A3DA-2BB3E7C9B9BF}" srcOrd="0" destOrd="0" parTransId="{D697F1DE-0935-4876-8A70-B8767D7F2E03}" sibTransId="{AA531C25-F597-4CA7-A86C-A844566C9E9A}"/>
    <dgm:cxn modelId="{10031F59-9246-4C1C-A3FD-F903A2D92D0D}" type="presOf" srcId="{24D3BC8C-2626-4C29-97C0-B4961500A173}" destId="{5C828B62-325D-48E6-8927-0CE6E15DAA34}" srcOrd="0" destOrd="0" presId="urn:microsoft.com/office/officeart/2005/8/layout/radial2"/>
    <dgm:cxn modelId="{43BE0A65-4E90-42BE-8D8E-A32A23272696}" type="presOf" srcId="{669D374C-5219-471E-8517-4A1DB451ACCF}" destId="{BB846889-1A3B-4485-9FF0-D007BDF67D04}" srcOrd="0" destOrd="2" presId="urn:microsoft.com/office/officeart/2005/8/layout/radial2"/>
    <dgm:cxn modelId="{4F4BF2D8-B330-4502-82EC-66E6BE1AD3E7}" type="presOf" srcId="{B566D255-C828-4279-956B-FF456E29C91E}" destId="{BB846889-1A3B-4485-9FF0-D007BDF67D04}" srcOrd="0" destOrd="0" presId="urn:microsoft.com/office/officeart/2005/8/layout/radial2"/>
    <dgm:cxn modelId="{478429D1-FF20-4D69-8D95-58E32247CB07}" srcId="{9891CFBD-0FAC-4F76-94EE-FF1C65A3EA8B}" destId="{24D3BC8C-2626-4C29-97C0-B4961500A173}" srcOrd="0" destOrd="0" parTransId="{6343354F-88EB-4E88-B5AD-8DFF1AEE7608}" sibTransId="{BEE16C39-C733-45A0-B1A2-08131F0EC0AF}"/>
    <dgm:cxn modelId="{87127E48-3D17-43BB-966E-9CE9E22A7959}" srcId="{6A6D09BB-494C-455F-8D3D-C716DA25BE84}" destId="{669D374C-5219-471E-8517-4A1DB451ACCF}" srcOrd="2" destOrd="0" parTransId="{7C0722AA-97B4-46B6-91AA-DA82FB09680F}" sibTransId="{F1F530EC-52E7-4F30-8BF5-6158566F6E09}"/>
    <dgm:cxn modelId="{8E507A53-182A-4F15-9A8E-B7CF27E8C5A5}" type="presOf" srcId="{9891CFBD-0FAC-4F76-94EE-FF1C65A3EA8B}" destId="{3CDF737C-4A9E-4B73-9EE2-8C63A45BCCC7}" srcOrd="0" destOrd="0" presId="urn:microsoft.com/office/officeart/2005/8/layout/radial2"/>
    <dgm:cxn modelId="{F9A47D66-1F24-482A-93A2-726B138C5235}" type="presOf" srcId="{A8B99CC3-3ACE-455B-BA93-F6FC13C67347}" destId="{5C828B62-325D-48E6-8927-0CE6E15DAA34}" srcOrd="0" destOrd="1" presId="urn:microsoft.com/office/officeart/2005/8/layout/radial2"/>
    <dgm:cxn modelId="{CDBD806E-8E69-4130-8D6A-6213392EBAAE}" type="presOf" srcId="{7493BC36-078F-409F-A77A-DC05CF9DFD46}" destId="{2E4B3892-C5F5-44C2-AB73-B8955608A957}" srcOrd="0" destOrd="0" presId="urn:microsoft.com/office/officeart/2005/8/layout/radial2"/>
    <dgm:cxn modelId="{0D024BB0-09E3-4A61-A683-A8F3C2492390}" srcId="{6A6D09BB-494C-455F-8D3D-C716DA25BE84}" destId="{EDC2FBAB-6C8F-4285-9C94-A2F58C366D84}" srcOrd="1" destOrd="0" parTransId="{0D2932F1-3373-4CE7-9DDD-3695F9FAD15B}" sibTransId="{F8A75B76-FD1B-46F8-BDC7-B60C4D4D5D1E}"/>
    <dgm:cxn modelId="{5E760303-8053-4722-9AEF-58EEF5352856}" type="presOf" srcId="{ED8CDFE3-8560-43ED-AE02-7ACD18837E73}" destId="{4C5186CD-EE9A-4440-9A67-FE6F1C363C75}" srcOrd="0" destOrd="0" presId="urn:microsoft.com/office/officeart/2005/8/layout/radial2"/>
    <dgm:cxn modelId="{722A3030-6FFF-4757-BEB7-EDB8E65EDD9A}" type="presOf" srcId="{6A6D09BB-494C-455F-8D3D-C716DA25BE84}" destId="{5794703B-47F9-4348-8C59-14242972F9AE}" srcOrd="0" destOrd="0" presId="urn:microsoft.com/office/officeart/2005/8/layout/radial2"/>
    <dgm:cxn modelId="{D91661C0-DCB3-4B0A-8857-742FF6866814}" srcId="{324EAE31-B6FA-4203-B5BA-1B223E0011A9}" destId="{7493BC36-078F-409F-A77A-DC05CF9DFD46}" srcOrd="0" destOrd="0" parTransId="{9D1A090D-5593-4D2A-BB49-020463379FA3}" sibTransId="{84655FBB-2C3E-4551-B27B-8A6AF555DBA3}"/>
    <dgm:cxn modelId="{CACB1F15-C155-46E7-87CB-76BB7307D18D}" type="presOf" srcId="{0E63A447-F2A6-4BF4-989A-98F27CD8EE09}" destId="{90B58C02-A47C-4E14-9FE2-F28B2BA0A76D}" srcOrd="0" destOrd="1" presId="urn:microsoft.com/office/officeart/2005/8/layout/radial2"/>
    <dgm:cxn modelId="{3764419A-4859-4CC4-93EC-C0F7789D869C}" srcId="{324EAE31-B6FA-4203-B5BA-1B223E0011A9}" destId="{6A6D09BB-494C-455F-8D3D-C716DA25BE84}" srcOrd="1" destOrd="0" parTransId="{ED8CDFE3-8560-43ED-AE02-7ACD18837E73}" sibTransId="{B7EFE3A2-6FC0-459B-8A13-4EF101267D93}"/>
    <dgm:cxn modelId="{77B6D3DA-F2F8-4FD6-91E0-EC05BCC0E4AF}" srcId="{324EAE31-B6FA-4203-B5BA-1B223E0011A9}" destId="{9891CFBD-0FAC-4F76-94EE-FF1C65A3EA8B}" srcOrd="2" destOrd="0" parTransId="{29D8C8F2-8BF4-41A2-9549-2D15E48718F4}" sibTransId="{F171D31C-2109-42BA-A1BD-518CEA64107A}"/>
    <dgm:cxn modelId="{01D7C9DE-8C5A-4C3B-84AA-E7D1FD14BD99}" type="presOf" srcId="{9D1A090D-5593-4D2A-BB49-020463379FA3}" destId="{9C5DCF2F-0BDF-482B-96DA-7867A370F604}" srcOrd="0" destOrd="0" presId="urn:microsoft.com/office/officeart/2005/8/layout/radial2"/>
    <dgm:cxn modelId="{FBE4DFE2-A8B8-4E82-A9AE-E0157A91A7D3}" srcId="{7493BC36-078F-409F-A77A-DC05CF9DFD46}" destId="{0E63A447-F2A6-4BF4-989A-98F27CD8EE09}" srcOrd="1" destOrd="0" parTransId="{4B7C122B-91BB-4200-8788-D1C118421E26}" sibTransId="{39BD0A23-3F0E-46B8-99D2-C39B8D9CBA07}"/>
    <dgm:cxn modelId="{DF81E64C-653F-49A6-BA00-723C02C25714}" type="presOf" srcId="{324EAE31-B6FA-4203-B5BA-1B223E0011A9}" destId="{D5B79A2A-D112-4ECF-AE76-7F4EFA39A3E9}" srcOrd="0" destOrd="0" presId="urn:microsoft.com/office/officeart/2005/8/layout/radial2"/>
    <dgm:cxn modelId="{C0B7E7FA-5572-47DE-BEB0-49293A9A2D6C}" type="presParOf" srcId="{D5B79A2A-D112-4ECF-AE76-7F4EFA39A3E9}" destId="{72C5F0CB-82FA-4576-AEC4-3E62E75A9907}" srcOrd="0" destOrd="0" presId="urn:microsoft.com/office/officeart/2005/8/layout/radial2"/>
    <dgm:cxn modelId="{C7D3D79C-D773-43E3-8D2D-467D56551D60}" type="presParOf" srcId="{72C5F0CB-82FA-4576-AEC4-3E62E75A9907}" destId="{6691C990-6F2E-4A71-A4AB-709EAC7C1360}" srcOrd="0" destOrd="0" presId="urn:microsoft.com/office/officeart/2005/8/layout/radial2"/>
    <dgm:cxn modelId="{BFCF8AB1-95AD-4362-9954-2BCCBFB9788E}" type="presParOf" srcId="{6691C990-6F2E-4A71-A4AB-709EAC7C1360}" destId="{03D7F9B4-DA3B-496C-A2F3-7063E2E96951}" srcOrd="0" destOrd="0" presId="urn:microsoft.com/office/officeart/2005/8/layout/radial2"/>
    <dgm:cxn modelId="{EF1400A8-5866-433D-84D9-723996F57C86}" type="presParOf" srcId="{6691C990-6F2E-4A71-A4AB-709EAC7C1360}" destId="{C261226A-F583-47B7-BFDB-F243F5F0520A}" srcOrd="1" destOrd="0" presId="urn:microsoft.com/office/officeart/2005/8/layout/radial2"/>
    <dgm:cxn modelId="{7C0FAFDA-027D-4EDF-B597-D467D6CE4065}" type="presParOf" srcId="{72C5F0CB-82FA-4576-AEC4-3E62E75A9907}" destId="{9C5DCF2F-0BDF-482B-96DA-7867A370F604}" srcOrd="1" destOrd="0" presId="urn:microsoft.com/office/officeart/2005/8/layout/radial2"/>
    <dgm:cxn modelId="{DF649223-EC0F-468A-8CFF-EDB45DF51311}" type="presParOf" srcId="{72C5F0CB-82FA-4576-AEC4-3E62E75A9907}" destId="{94CD3831-DA2B-4BA1-93A6-09B8B0B4FE9B}" srcOrd="2" destOrd="0" presId="urn:microsoft.com/office/officeart/2005/8/layout/radial2"/>
    <dgm:cxn modelId="{05505136-8722-4E10-95C4-45046252BFB9}" type="presParOf" srcId="{94CD3831-DA2B-4BA1-93A6-09B8B0B4FE9B}" destId="{2E4B3892-C5F5-44C2-AB73-B8955608A957}" srcOrd="0" destOrd="0" presId="urn:microsoft.com/office/officeart/2005/8/layout/radial2"/>
    <dgm:cxn modelId="{631484E6-014B-4A70-9C2B-E0EC12831C31}" type="presParOf" srcId="{94CD3831-DA2B-4BA1-93A6-09B8B0B4FE9B}" destId="{90B58C02-A47C-4E14-9FE2-F28B2BA0A76D}" srcOrd="1" destOrd="0" presId="urn:microsoft.com/office/officeart/2005/8/layout/radial2"/>
    <dgm:cxn modelId="{327BF2B4-3AE3-45DC-81AC-123913B357C7}" type="presParOf" srcId="{72C5F0CB-82FA-4576-AEC4-3E62E75A9907}" destId="{4C5186CD-EE9A-4440-9A67-FE6F1C363C75}" srcOrd="3" destOrd="0" presId="urn:microsoft.com/office/officeart/2005/8/layout/radial2"/>
    <dgm:cxn modelId="{477D3B64-2D50-4EF1-8778-11AC2B5F400D}" type="presParOf" srcId="{72C5F0CB-82FA-4576-AEC4-3E62E75A9907}" destId="{858A9028-5D7A-47D7-AAB3-5F7CC07B2AAF}" srcOrd="4" destOrd="0" presId="urn:microsoft.com/office/officeart/2005/8/layout/radial2"/>
    <dgm:cxn modelId="{EE1494C5-B901-4AB1-9D31-46539BB47868}" type="presParOf" srcId="{858A9028-5D7A-47D7-AAB3-5F7CC07B2AAF}" destId="{5794703B-47F9-4348-8C59-14242972F9AE}" srcOrd="0" destOrd="0" presId="urn:microsoft.com/office/officeart/2005/8/layout/radial2"/>
    <dgm:cxn modelId="{A72C5763-3D9E-4FDA-9B8C-EE7547E7325A}" type="presParOf" srcId="{858A9028-5D7A-47D7-AAB3-5F7CC07B2AAF}" destId="{BB846889-1A3B-4485-9FF0-D007BDF67D04}" srcOrd="1" destOrd="0" presId="urn:microsoft.com/office/officeart/2005/8/layout/radial2"/>
    <dgm:cxn modelId="{D90FDD0E-4C84-48A2-A9B5-AC6612889C95}" type="presParOf" srcId="{72C5F0CB-82FA-4576-AEC4-3E62E75A9907}" destId="{7A84AF88-9863-416F-81BC-DFC97CD63B9C}" srcOrd="5" destOrd="0" presId="urn:microsoft.com/office/officeart/2005/8/layout/radial2"/>
    <dgm:cxn modelId="{BEE8225B-DC9D-45F1-8F13-714C210B1500}" type="presParOf" srcId="{72C5F0CB-82FA-4576-AEC4-3E62E75A9907}" destId="{F187119F-6124-4266-A868-0757A93F0973}" srcOrd="6" destOrd="0" presId="urn:microsoft.com/office/officeart/2005/8/layout/radial2"/>
    <dgm:cxn modelId="{264A80F8-8B5F-4C10-8ED9-2DD540CB44AF}" type="presParOf" srcId="{F187119F-6124-4266-A868-0757A93F0973}" destId="{3CDF737C-4A9E-4B73-9EE2-8C63A45BCCC7}" srcOrd="0" destOrd="0" presId="urn:microsoft.com/office/officeart/2005/8/layout/radial2"/>
    <dgm:cxn modelId="{9EC7034F-CA41-4D51-8623-0BA9C9D00C3B}" type="presParOf" srcId="{F187119F-6124-4266-A868-0757A93F0973}" destId="{5C828B62-325D-48E6-8927-0CE6E15DAA3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F7678-D13A-499A-AFBA-3C482B0E74C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79C038-E2CB-461A-92EF-97333AF1A025}">
      <dgm:prSet phldrT="[Metin]"/>
      <dgm:spPr/>
      <dgm:t>
        <a:bodyPr/>
        <a:lstStyle/>
        <a:p>
          <a:r>
            <a:rPr lang="tr-TR" dirty="0" smtClean="0"/>
            <a:t>Mevut durum analizi</a:t>
          </a:r>
          <a:endParaRPr lang="tr-TR" dirty="0"/>
        </a:p>
      </dgm:t>
    </dgm:pt>
    <dgm:pt modelId="{786CCB4F-6BF8-41BF-9FCD-EB17361690EB}" type="parTrans" cxnId="{BA88D90E-3118-44AB-8700-A4937F9242AC}">
      <dgm:prSet/>
      <dgm:spPr/>
      <dgm:t>
        <a:bodyPr/>
        <a:lstStyle/>
        <a:p>
          <a:endParaRPr lang="tr-TR"/>
        </a:p>
      </dgm:t>
    </dgm:pt>
    <dgm:pt modelId="{E06763D9-FBD8-43E8-BBE0-605896D635C6}" type="sibTrans" cxnId="{BA88D90E-3118-44AB-8700-A4937F9242AC}">
      <dgm:prSet/>
      <dgm:spPr/>
      <dgm:t>
        <a:bodyPr/>
        <a:lstStyle/>
        <a:p>
          <a:endParaRPr lang="tr-TR"/>
        </a:p>
      </dgm:t>
    </dgm:pt>
    <dgm:pt modelId="{F65DD9FE-DA76-443D-A55F-AA32F6A7E7D3}">
      <dgm:prSet phldrT="[Metin]" custT="1"/>
      <dgm:spPr/>
      <dgm:t>
        <a:bodyPr/>
        <a:lstStyle/>
        <a:p>
          <a:r>
            <a:rPr lang="tr-TR" sz="1800" b="0" dirty="0" smtClean="0"/>
            <a:t>Reform Çalışmaları</a:t>
          </a:r>
          <a:endParaRPr lang="tr-TR" sz="1800" b="0" dirty="0"/>
        </a:p>
      </dgm:t>
    </dgm:pt>
    <dgm:pt modelId="{7397315A-A26B-42F1-A4E1-C1F6E9F4D44E}" type="parTrans" cxnId="{ACF63CAD-9782-441E-8EBB-D6D5D00D73D4}">
      <dgm:prSet/>
      <dgm:spPr/>
      <dgm:t>
        <a:bodyPr/>
        <a:lstStyle/>
        <a:p>
          <a:endParaRPr lang="tr-TR"/>
        </a:p>
      </dgm:t>
    </dgm:pt>
    <dgm:pt modelId="{21AFE74C-1CAF-457A-9CA8-71E7C4CF0189}" type="sibTrans" cxnId="{ACF63CAD-9782-441E-8EBB-D6D5D00D73D4}">
      <dgm:prSet/>
      <dgm:spPr/>
      <dgm:t>
        <a:bodyPr/>
        <a:lstStyle/>
        <a:p>
          <a:endParaRPr lang="tr-TR"/>
        </a:p>
      </dgm:t>
    </dgm:pt>
    <dgm:pt modelId="{A03EA8A7-C7C2-4D52-858B-88D943E08D38}">
      <dgm:prSet phldrT="[Metin]"/>
      <dgm:spPr/>
      <dgm:t>
        <a:bodyPr/>
        <a:lstStyle/>
        <a:p>
          <a:r>
            <a:rPr lang="tr-TR" dirty="0" smtClean="0"/>
            <a:t>Türkiye eğitim sisteminin gelişme alanları</a:t>
          </a:r>
          <a:endParaRPr lang="tr-TR" dirty="0"/>
        </a:p>
      </dgm:t>
    </dgm:pt>
    <dgm:pt modelId="{2B9FE7FF-765D-477F-A9BF-2B947A2F8953}" type="parTrans" cxnId="{A7F6D1D2-C57F-424F-A4DF-368CC07D77A8}">
      <dgm:prSet/>
      <dgm:spPr/>
      <dgm:t>
        <a:bodyPr/>
        <a:lstStyle/>
        <a:p>
          <a:endParaRPr lang="tr-TR"/>
        </a:p>
      </dgm:t>
    </dgm:pt>
    <dgm:pt modelId="{F5752921-FD26-44FD-805A-290CCB0A5356}" type="sibTrans" cxnId="{A7F6D1D2-C57F-424F-A4DF-368CC07D77A8}">
      <dgm:prSet/>
      <dgm:spPr/>
      <dgm:t>
        <a:bodyPr/>
        <a:lstStyle/>
        <a:p>
          <a:endParaRPr lang="tr-TR"/>
        </a:p>
      </dgm:t>
    </dgm:pt>
    <dgm:pt modelId="{59597F93-062B-4E1B-AF89-FB49490BEE22}">
      <dgm:prSet phldrT="[Metin]" custT="1"/>
      <dgm:spPr/>
      <dgm:t>
        <a:bodyPr/>
        <a:lstStyle/>
        <a:p>
          <a:r>
            <a:rPr lang="tr-TR" sz="1800" dirty="0" smtClean="0"/>
            <a:t>Eşitliğin sağlanması, İstihdam, Finansman</a:t>
          </a:r>
          <a:endParaRPr lang="tr-TR" sz="1800" dirty="0"/>
        </a:p>
      </dgm:t>
    </dgm:pt>
    <dgm:pt modelId="{3670F713-B11D-49C6-A714-FBAA79CF4593}" type="parTrans" cxnId="{FCF51279-A125-4FA8-8BE1-921C850A03D3}">
      <dgm:prSet/>
      <dgm:spPr/>
      <dgm:t>
        <a:bodyPr/>
        <a:lstStyle/>
        <a:p>
          <a:endParaRPr lang="tr-TR"/>
        </a:p>
      </dgm:t>
    </dgm:pt>
    <dgm:pt modelId="{CA617DD9-1FBD-46CB-BDB6-F56DCA7450D1}" type="sibTrans" cxnId="{FCF51279-A125-4FA8-8BE1-921C850A03D3}">
      <dgm:prSet/>
      <dgm:spPr/>
      <dgm:t>
        <a:bodyPr/>
        <a:lstStyle/>
        <a:p>
          <a:endParaRPr lang="tr-TR"/>
        </a:p>
      </dgm:t>
    </dgm:pt>
    <dgm:pt modelId="{35A738F9-4D2A-4B89-9934-C38899BFB2C4}">
      <dgm:prSet phldrT="[Metin]" custT="1"/>
      <dgm:spPr/>
      <dgm:t>
        <a:bodyPr/>
        <a:lstStyle/>
        <a:p>
          <a:r>
            <a:rPr lang="tr-TR" sz="1800" dirty="0" smtClean="0"/>
            <a:t>Programların güncellenmesi</a:t>
          </a:r>
          <a:endParaRPr lang="tr-TR" sz="1800" dirty="0"/>
        </a:p>
      </dgm:t>
    </dgm:pt>
    <dgm:pt modelId="{4A8304FD-954C-46B7-9110-F86174073AEF}" type="parTrans" cxnId="{CFB844CE-CE82-4B6A-869F-28CBB841AAE3}">
      <dgm:prSet/>
      <dgm:spPr/>
      <dgm:t>
        <a:bodyPr/>
        <a:lstStyle/>
        <a:p>
          <a:endParaRPr lang="tr-TR"/>
        </a:p>
      </dgm:t>
    </dgm:pt>
    <dgm:pt modelId="{36971697-C33E-4887-A7FF-1AD77377CC01}" type="sibTrans" cxnId="{CFB844CE-CE82-4B6A-869F-28CBB841AAE3}">
      <dgm:prSet/>
      <dgm:spPr/>
      <dgm:t>
        <a:bodyPr/>
        <a:lstStyle/>
        <a:p>
          <a:endParaRPr lang="tr-TR"/>
        </a:p>
      </dgm:t>
    </dgm:pt>
    <dgm:pt modelId="{FD9E3160-39BE-4571-880A-389B694E23C1}">
      <dgm:prSet phldrT="[Metin]"/>
      <dgm:spPr/>
      <dgm:t>
        <a:bodyPr/>
        <a:lstStyle/>
        <a:p>
          <a:r>
            <a:rPr lang="tr-TR" dirty="0" smtClean="0"/>
            <a:t>Plan dönemi perspektifi</a:t>
          </a:r>
          <a:endParaRPr lang="tr-TR" dirty="0"/>
        </a:p>
      </dgm:t>
    </dgm:pt>
    <dgm:pt modelId="{D871E236-1A45-4A60-8593-E7CE0060FAC1}" type="parTrans" cxnId="{9EC1D6D8-345C-4BB5-AB3A-BD6B79D1A703}">
      <dgm:prSet/>
      <dgm:spPr/>
      <dgm:t>
        <a:bodyPr/>
        <a:lstStyle/>
        <a:p>
          <a:endParaRPr lang="tr-TR"/>
        </a:p>
      </dgm:t>
    </dgm:pt>
    <dgm:pt modelId="{3A5CCC3F-0034-427C-94C3-88EFF1485B39}" type="sibTrans" cxnId="{9EC1D6D8-345C-4BB5-AB3A-BD6B79D1A703}">
      <dgm:prSet/>
      <dgm:spPr/>
      <dgm:t>
        <a:bodyPr/>
        <a:lstStyle/>
        <a:p>
          <a:endParaRPr lang="tr-TR"/>
        </a:p>
      </dgm:t>
    </dgm:pt>
    <dgm:pt modelId="{23368E08-23B5-4F6E-98BE-1EFD7CEC4DB1}">
      <dgm:prSet phldrT="[Metin]" custT="1"/>
      <dgm:spPr/>
      <dgm:t>
        <a:bodyPr/>
        <a:lstStyle/>
        <a:p>
          <a:r>
            <a:rPr lang="tr-TR" sz="1800" dirty="0" smtClean="0"/>
            <a:t>Onuncu plan(2018) Hedefleri</a:t>
          </a:r>
          <a:endParaRPr lang="tr-TR" sz="1800" dirty="0"/>
        </a:p>
      </dgm:t>
    </dgm:pt>
    <dgm:pt modelId="{D89ABF05-BF94-418E-9E90-1C5EC41E1EE2}" type="parTrans" cxnId="{5FDBE89D-6F40-481D-8085-7A3D6592F8DD}">
      <dgm:prSet/>
      <dgm:spPr/>
      <dgm:t>
        <a:bodyPr/>
        <a:lstStyle/>
        <a:p>
          <a:endParaRPr lang="tr-TR"/>
        </a:p>
      </dgm:t>
    </dgm:pt>
    <dgm:pt modelId="{8570BBCC-3A32-4955-A403-B810AD231DC7}" type="sibTrans" cxnId="{5FDBE89D-6F40-481D-8085-7A3D6592F8DD}">
      <dgm:prSet/>
      <dgm:spPr/>
      <dgm:t>
        <a:bodyPr/>
        <a:lstStyle/>
        <a:p>
          <a:endParaRPr lang="tr-TR"/>
        </a:p>
      </dgm:t>
    </dgm:pt>
    <dgm:pt modelId="{949277BB-B0EE-4E99-8401-20D095ED81C7}">
      <dgm:prSet phldrT="[Metin]" custT="1"/>
      <dgm:spPr/>
      <dgm:t>
        <a:bodyPr/>
        <a:lstStyle/>
        <a:p>
          <a:r>
            <a:rPr lang="tr-TR" sz="1800" smtClean="0"/>
            <a:t>Politikalar, </a:t>
          </a:r>
          <a:r>
            <a:rPr lang="tr-TR" sz="1800" dirty="0" smtClean="0"/>
            <a:t>stratejiler</a:t>
          </a:r>
          <a:endParaRPr lang="tr-TR" sz="1800" dirty="0"/>
        </a:p>
      </dgm:t>
    </dgm:pt>
    <dgm:pt modelId="{B7EB79B8-2D75-44AC-B8FF-D0B8BD0F4492}" type="parTrans" cxnId="{729492B2-0FA2-4A43-A80E-8360B19226C8}">
      <dgm:prSet/>
      <dgm:spPr/>
      <dgm:t>
        <a:bodyPr/>
        <a:lstStyle/>
        <a:p>
          <a:endParaRPr lang="tr-TR"/>
        </a:p>
      </dgm:t>
    </dgm:pt>
    <dgm:pt modelId="{E66ADF54-532B-4C44-9302-EA8B6AF162BF}" type="sibTrans" cxnId="{729492B2-0FA2-4A43-A80E-8360B19226C8}">
      <dgm:prSet/>
      <dgm:spPr/>
      <dgm:t>
        <a:bodyPr/>
        <a:lstStyle/>
        <a:p>
          <a:endParaRPr lang="tr-TR"/>
        </a:p>
      </dgm:t>
    </dgm:pt>
    <dgm:pt modelId="{9C9EF4C8-A0F2-4BD6-A128-4F3ABB951468}">
      <dgm:prSet phldrT="[Metin]" custT="1"/>
      <dgm:spPr/>
      <dgm:t>
        <a:bodyPr/>
        <a:lstStyle/>
        <a:p>
          <a:r>
            <a:rPr lang="tr-TR" sz="1800" b="0" dirty="0" smtClean="0"/>
            <a:t>Ulusal ve Uluslararası değerlendirmeler</a:t>
          </a:r>
          <a:endParaRPr lang="tr-TR" sz="1800" b="0" dirty="0"/>
        </a:p>
      </dgm:t>
    </dgm:pt>
    <dgm:pt modelId="{7E8F7EAD-4ED3-4C90-89E8-0A23BD5625DB}" type="parTrans" cxnId="{5C213EF5-161F-496F-A00A-DC8C2E18A6C9}">
      <dgm:prSet/>
      <dgm:spPr/>
      <dgm:t>
        <a:bodyPr/>
        <a:lstStyle/>
        <a:p>
          <a:endParaRPr lang="tr-TR"/>
        </a:p>
      </dgm:t>
    </dgm:pt>
    <dgm:pt modelId="{5F3784A9-3DF6-47EF-B615-273DD227E21D}" type="sibTrans" cxnId="{5C213EF5-161F-496F-A00A-DC8C2E18A6C9}">
      <dgm:prSet/>
      <dgm:spPr/>
      <dgm:t>
        <a:bodyPr/>
        <a:lstStyle/>
        <a:p>
          <a:endParaRPr lang="tr-TR"/>
        </a:p>
      </dgm:t>
    </dgm:pt>
    <dgm:pt modelId="{D3E14592-58A2-41A2-AF67-90ADDD2C3FDF}">
      <dgm:prSet/>
      <dgm:spPr/>
      <dgm:t>
        <a:bodyPr/>
        <a:lstStyle/>
        <a:p>
          <a:r>
            <a:rPr lang="tr-TR" dirty="0" smtClean="0"/>
            <a:t>Türkiye eğitim sisteminin gelişme alanları</a:t>
          </a:r>
          <a:endParaRPr lang="tr-TR" dirty="0"/>
        </a:p>
      </dgm:t>
    </dgm:pt>
    <dgm:pt modelId="{2494102C-FF7A-425D-AFBA-DE85815F29A1}" type="parTrans" cxnId="{12B4245D-A51E-4BF7-A7FC-D4774609560D}">
      <dgm:prSet/>
      <dgm:spPr/>
      <dgm:t>
        <a:bodyPr/>
        <a:lstStyle/>
        <a:p>
          <a:endParaRPr lang="tr-TR"/>
        </a:p>
      </dgm:t>
    </dgm:pt>
    <dgm:pt modelId="{F9CA9E46-D090-470F-95E6-C4DD57BB95EE}" type="sibTrans" cxnId="{12B4245D-A51E-4BF7-A7FC-D4774609560D}">
      <dgm:prSet/>
      <dgm:spPr/>
      <dgm:t>
        <a:bodyPr/>
        <a:lstStyle/>
        <a:p>
          <a:endParaRPr lang="tr-TR"/>
        </a:p>
      </dgm:t>
    </dgm:pt>
    <dgm:pt modelId="{EAC9CEDB-A9E8-4F99-8C67-53BB9A298F28}" type="pres">
      <dgm:prSet presAssocID="{BD7F7678-D13A-499A-AFBA-3C482B0E74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3C1380-8BC3-4913-90A3-E20BE1E73A34}" type="pres">
      <dgm:prSet presAssocID="{BD7F7678-D13A-499A-AFBA-3C482B0E74CF}" presName="cycle" presStyleCnt="0"/>
      <dgm:spPr/>
    </dgm:pt>
    <dgm:pt modelId="{60B9F8B1-B0FA-4680-B449-751C9B123893}" type="pres">
      <dgm:prSet presAssocID="{BD7F7678-D13A-499A-AFBA-3C482B0E74CF}" presName="centerShape" presStyleCnt="0"/>
      <dgm:spPr/>
    </dgm:pt>
    <dgm:pt modelId="{CDCB9B73-8B1F-41A7-AA91-A9AA715E2ACE}" type="pres">
      <dgm:prSet presAssocID="{BD7F7678-D13A-499A-AFBA-3C482B0E74CF}" presName="connSite" presStyleLbl="node1" presStyleIdx="0" presStyleCnt="5"/>
      <dgm:spPr/>
    </dgm:pt>
    <dgm:pt modelId="{57C2D1C4-9874-4B31-8FE8-D584B3486F52}" type="pres">
      <dgm:prSet presAssocID="{BD7F7678-D13A-499A-AFBA-3C482B0E74CF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92C2D0-A40E-4CD1-87AA-4A919FFE8301}" type="pres">
      <dgm:prSet presAssocID="{786CCB4F-6BF8-41BF-9FCD-EB17361690EB}" presName="Name25" presStyleLbl="parChTrans1D1" presStyleIdx="0" presStyleCnt="4"/>
      <dgm:spPr/>
      <dgm:t>
        <a:bodyPr/>
        <a:lstStyle/>
        <a:p>
          <a:endParaRPr lang="tr-TR"/>
        </a:p>
      </dgm:t>
    </dgm:pt>
    <dgm:pt modelId="{C629D0F4-1F1E-48C7-8598-C249B0541EE1}" type="pres">
      <dgm:prSet presAssocID="{E279C038-E2CB-461A-92EF-97333AF1A025}" presName="node" presStyleCnt="0"/>
      <dgm:spPr/>
    </dgm:pt>
    <dgm:pt modelId="{9AD101BD-C257-42B9-A4B3-FB1F51422934}" type="pres">
      <dgm:prSet presAssocID="{E279C038-E2CB-461A-92EF-97333AF1A025}" presName="parentNode" presStyleLbl="node1" presStyleIdx="1" presStyleCnt="5" custScaleX="996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049C1D-29D9-459B-9113-9DCA5EED0AB4}" type="pres">
      <dgm:prSet presAssocID="{E279C038-E2CB-461A-92EF-97333AF1A02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5D6F32-023E-46DA-B07E-92AA33EFB8B2}" type="pres">
      <dgm:prSet presAssocID="{2B9FE7FF-765D-477F-A9BF-2B947A2F8953}" presName="Name25" presStyleLbl="parChTrans1D1" presStyleIdx="1" presStyleCnt="4"/>
      <dgm:spPr/>
      <dgm:t>
        <a:bodyPr/>
        <a:lstStyle/>
        <a:p>
          <a:endParaRPr lang="tr-TR"/>
        </a:p>
      </dgm:t>
    </dgm:pt>
    <dgm:pt modelId="{B7185220-E430-4BEC-B919-F06D448C1F96}" type="pres">
      <dgm:prSet presAssocID="{A03EA8A7-C7C2-4D52-858B-88D943E08D38}" presName="node" presStyleCnt="0"/>
      <dgm:spPr/>
    </dgm:pt>
    <dgm:pt modelId="{55A6B851-0554-41E9-9433-783D75746BEA}" type="pres">
      <dgm:prSet presAssocID="{A03EA8A7-C7C2-4D52-858B-88D943E08D38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4A4082-91EB-4C65-9CC0-8364B12FD002}" type="pres">
      <dgm:prSet presAssocID="{A03EA8A7-C7C2-4D52-858B-88D943E08D3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343848-00A4-4D65-BD8E-DAA2EC9CD452}" type="pres">
      <dgm:prSet presAssocID="{D871E236-1A45-4A60-8593-E7CE0060FAC1}" presName="Name25" presStyleLbl="parChTrans1D1" presStyleIdx="2" presStyleCnt="4"/>
      <dgm:spPr/>
      <dgm:t>
        <a:bodyPr/>
        <a:lstStyle/>
        <a:p>
          <a:endParaRPr lang="tr-TR"/>
        </a:p>
      </dgm:t>
    </dgm:pt>
    <dgm:pt modelId="{873EA81B-8591-4B42-9599-C979ADDF9042}" type="pres">
      <dgm:prSet presAssocID="{FD9E3160-39BE-4571-880A-389B694E23C1}" presName="node" presStyleCnt="0"/>
      <dgm:spPr/>
    </dgm:pt>
    <dgm:pt modelId="{D207C3B6-189E-440F-AD7E-9015F3D57448}" type="pres">
      <dgm:prSet presAssocID="{FD9E3160-39BE-4571-880A-389B694E23C1}" presName="parentNode" presStyleLbl="node1" presStyleIdx="3" presStyleCnt="5" custScaleY="1099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16957A-9720-460C-AB89-710E33BB399B}" type="pres">
      <dgm:prSet presAssocID="{FD9E3160-39BE-4571-880A-389B694E23C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571722-4B82-4A9D-9AB4-112A3F6A7C2E}" type="pres">
      <dgm:prSet presAssocID="{2494102C-FF7A-425D-AFBA-DE85815F29A1}" presName="Name25" presStyleLbl="parChTrans1D1" presStyleIdx="3" presStyleCnt="4"/>
      <dgm:spPr/>
    </dgm:pt>
    <dgm:pt modelId="{22A8037E-94BC-4A3A-89BE-E752DAB7B412}" type="pres">
      <dgm:prSet presAssocID="{D3E14592-58A2-41A2-AF67-90ADDD2C3FDF}" presName="node" presStyleCnt="0"/>
      <dgm:spPr/>
    </dgm:pt>
    <dgm:pt modelId="{FF278E4A-47FC-4AF5-82BC-66760DBB7897}" type="pres">
      <dgm:prSet presAssocID="{D3E14592-58A2-41A2-AF67-90ADDD2C3FDF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C7CA61FE-87D4-4CA8-B9A9-C62BB1FF54BC}" type="pres">
      <dgm:prSet presAssocID="{D3E14592-58A2-41A2-AF67-90ADDD2C3FD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281EF9A2-A5AF-4DD0-B694-8FB9E631454C}" type="presOf" srcId="{F65DD9FE-DA76-443D-A55F-AA32F6A7E7D3}" destId="{3D049C1D-29D9-459B-9113-9DCA5EED0AB4}" srcOrd="0" destOrd="0" presId="urn:microsoft.com/office/officeart/2005/8/layout/radial2"/>
    <dgm:cxn modelId="{365DB712-925D-43B6-A71B-69874E8547C0}" type="presOf" srcId="{BD7F7678-D13A-499A-AFBA-3C482B0E74CF}" destId="{EAC9CEDB-A9E8-4F99-8C67-53BB9A298F28}" srcOrd="0" destOrd="0" presId="urn:microsoft.com/office/officeart/2005/8/layout/radial2"/>
    <dgm:cxn modelId="{2F51E07E-111B-4C0B-A3A4-4AFAA486DD45}" type="presOf" srcId="{FD9E3160-39BE-4571-880A-389B694E23C1}" destId="{D207C3B6-189E-440F-AD7E-9015F3D57448}" srcOrd="0" destOrd="0" presId="urn:microsoft.com/office/officeart/2005/8/layout/radial2"/>
    <dgm:cxn modelId="{BA88D90E-3118-44AB-8700-A4937F9242AC}" srcId="{BD7F7678-D13A-499A-AFBA-3C482B0E74CF}" destId="{E279C038-E2CB-461A-92EF-97333AF1A025}" srcOrd="0" destOrd="0" parTransId="{786CCB4F-6BF8-41BF-9FCD-EB17361690EB}" sibTransId="{E06763D9-FBD8-43E8-BBE0-605896D635C6}"/>
    <dgm:cxn modelId="{729492B2-0FA2-4A43-A80E-8360B19226C8}" srcId="{FD9E3160-39BE-4571-880A-389B694E23C1}" destId="{949277BB-B0EE-4E99-8401-20D095ED81C7}" srcOrd="1" destOrd="0" parTransId="{B7EB79B8-2D75-44AC-B8FF-D0B8BD0F4492}" sibTransId="{E66ADF54-532B-4C44-9302-EA8B6AF162BF}"/>
    <dgm:cxn modelId="{7D0A9BCF-37DC-490D-B28A-95B147414106}" type="presOf" srcId="{2B9FE7FF-765D-477F-A9BF-2B947A2F8953}" destId="{935D6F32-023E-46DA-B07E-92AA33EFB8B2}" srcOrd="0" destOrd="0" presId="urn:microsoft.com/office/officeart/2005/8/layout/radial2"/>
    <dgm:cxn modelId="{A7F6D1D2-C57F-424F-A4DF-368CC07D77A8}" srcId="{BD7F7678-D13A-499A-AFBA-3C482B0E74CF}" destId="{A03EA8A7-C7C2-4D52-858B-88D943E08D38}" srcOrd="1" destOrd="0" parTransId="{2B9FE7FF-765D-477F-A9BF-2B947A2F8953}" sibTransId="{F5752921-FD26-44FD-805A-290CCB0A5356}"/>
    <dgm:cxn modelId="{17397825-1E84-4983-AC60-B89E569CF351}" type="presOf" srcId="{2494102C-FF7A-425D-AFBA-DE85815F29A1}" destId="{01571722-4B82-4A9D-9AB4-112A3F6A7C2E}" srcOrd="0" destOrd="0" presId="urn:microsoft.com/office/officeart/2005/8/layout/radial2"/>
    <dgm:cxn modelId="{12B4245D-A51E-4BF7-A7FC-D4774609560D}" srcId="{BD7F7678-D13A-499A-AFBA-3C482B0E74CF}" destId="{D3E14592-58A2-41A2-AF67-90ADDD2C3FDF}" srcOrd="3" destOrd="0" parTransId="{2494102C-FF7A-425D-AFBA-DE85815F29A1}" sibTransId="{F9CA9E46-D090-470F-95E6-C4DD57BB95EE}"/>
    <dgm:cxn modelId="{D7E5D550-3780-4020-8C52-2A5C03231EB2}" type="presOf" srcId="{A03EA8A7-C7C2-4D52-858B-88D943E08D38}" destId="{55A6B851-0554-41E9-9433-783D75746BEA}" srcOrd="0" destOrd="0" presId="urn:microsoft.com/office/officeart/2005/8/layout/radial2"/>
    <dgm:cxn modelId="{AF00F055-54CC-4D2A-A13C-D614924136D7}" type="presOf" srcId="{23368E08-23B5-4F6E-98BE-1EFD7CEC4DB1}" destId="{8516957A-9720-460C-AB89-710E33BB399B}" srcOrd="0" destOrd="0" presId="urn:microsoft.com/office/officeart/2005/8/layout/radial2"/>
    <dgm:cxn modelId="{D0498926-8331-4A80-AAD3-25C3B384AF53}" type="presOf" srcId="{59597F93-062B-4E1B-AF89-FB49490BEE22}" destId="{734A4082-91EB-4C65-9CC0-8364B12FD002}" srcOrd="0" destOrd="0" presId="urn:microsoft.com/office/officeart/2005/8/layout/radial2"/>
    <dgm:cxn modelId="{5C213EF5-161F-496F-A00A-DC8C2E18A6C9}" srcId="{E279C038-E2CB-461A-92EF-97333AF1A025}" destId="{9C9EF4C8-A0F2-4BD6-A128-4F3ABB951468}" srcOrd="1" destOrd="0" parTransId="{7E8F7EAD-4ED3-4C90-89E8-0A23BD5625DB}" sibTransId="{5F3784A9-3DF6-47EF-B615-273DD227E21D}"/>
    <dgm:cxn modelId="{5FDBE89D-6F40-481D-8085-7A3D6592F8DD}" srcId="{FD9E3160-39BE-4571-880A-389B694E23C1}" destId="{23368E08-23B5-4F6E-98BE-1EFD7CEC4DB1}" srcOrd="0" destOrd="0" parTransId="{D89ABF05-BF94-418E-9E90-1C5EC41E1EE2}" sibTransId="{8570BBCC-3A32-4955-A403-B810AD231DC7}"/>
    <dgm:cxn modelId="{85D5C768-5392-4BE4-BA76-07521F818A85}" type="presOf" srcId="{9C9EF4C8-A0F2-4BD6-A128-4F3ABB951468}" destId="{3D049C1D-29D9-459B-9113-9DCA5EED0AB4}" srcOrd="0" destOrd="1" presId="urn:microsoft.com/office/officeart/2005/8/layout/radial2"/>
    <dgm:cxn modelId="{F4F264B5-8F0E-4119-B0C4-2FB63C1207F3}" type="presOf" srcId="{786CCB4F-6BF8-41BF-9FCD-EB17361690EB}" destId="{4592C2D0-A40E-4CD1-87AA-4A919FFE8301}" srcOrd="0" destOrd="0" presId="urn:microsoft.com/office/officeart/2005/8/layout/radial2"/>
    <dgm:cxn modelId="{ACF63CAD-9782-441E-8EBB-D6D5D00D73D4}" srcId="{E279C038-E2CB-461A-92EF-97333AF1A025}" destId="{F65DD9FE-DA76-443D-A55F-AA32F6A7E7D3}" srcOrd="0" destOrd="0" parTransId="{7397315A-A26B-42F1-A4E1-C1F6E9F4D44E}" sibTransId="{21AFE74C-1CAF-457A-9CA8-71E7C4CF0189}"/>
    <dgm:cxn modelId="{DFAC45B2-4C0C-4187-8919-8D101A5CFF04}" type="presOf" srcId="{E279C038-E2CB-461A-92EF-97333AF1A025}" destId="{9AD101BD-C257-42B9-A4B3-FB1F51422934}" srcOrd="0" destOrd="0" presId="urn:microsoft.com/office/officeart/2005/8/layout/radial2"/>
    <dgm:cxn modelId="{FCF51279-A125-4FA8-8BE1-921C850A03D3}" srcId="{A03EA8A7-C7C2-4D52-858B-88D943E08D38}" destId="{59597F93-062B-4E1B-AF89-FB49490BEE22}" srcOrd="0" destOrd="0" parTransId="{3670F713-B11D-49C6-A714-FBAA79CF4593}" sibTransId="{CA617DD9-1FBD-46CB-BDB6-F56DCA7450D1}"/>
    <dgm:cxn modelId="{9EC1D6D8-345C-4BB5-AB3A-BD6B79D1A703}" srcId="{BD7F7678-D13A-499A-AFBA-3C482B0E74CF}" destId="{FD9E3160-39BE-4571-880A-389B694E23C1}" srcOrd="2" destOrd="0" parTransId="{D871E236-1A45-4A60-8593-E7CE0060FAC1}" sibTransId="{3A5CCC3F-0034-427C-94C3-88EFF1485B39}"/>
    <dgm:cxn modelId="{0FB2B56C-C75E-4976-B4CC-73D1A29CA6DF}" type="presOf" srcId="{D3E14592-58A2-41A2-AF67-90ADDD2C3FDF}" destId="{FF278E4A-47FC-4AF5-82BC-66760DBB7897}" srcOrd="0" destOrd="0" presId="urn:microsoft.com/office/officeart/2005/8/layout/radial2"/>
    <dgm:cxn modelId="{CFB844CE-CE82-4B6A-869F-28CBB841AAE3}" srcId="{A03EA8A7-C7C2-4D52-858B-88D943E08D38}" destId="{35A738F9-4D2A-4B89-9934-C38899BFB2C4}" srcOrd="1" destOrd="0" parTransId="{4A8304FD-954C-46B7-9110-F86174073AEF}" sibTransId="{36971697-C33E-4887-A7FF-1AD77377CC01}"/>
    <dgm:cxn modelId="{85F21D6C-EE63-41B3-A213-6EAFACD784D2}" type="presOf" srcId="{949277BB-B0EE-4E99-8401-20D095ED81C7}" destId="{8516957A-9720-460C-AB89-710E33BB399B}" srcOrd="0" destOrd="1" presId="urn:microsoft.com/office/officeart/2005/8/layout/radial2"/>
    <dgm:cxn modelId="{0FBC83AC-FBFA-4BAC-B0DE-EE5DCDAE64F1}" type="presOf" srcId="{35A738F9-4D2A-4B89-9934-C38899BFB2C4}" destId="{734A4082-91EB-4C65-9CC0-8364B12FD002}" srcOrd="0" destOrd="1" presId="urn:microsoft.com/office/officeart/2005/8/layout/radial2"/>
    <dgm:cxn modelId="{87241404-EEEB-47AF-94F0-5DF95764C5FC}" type="presOf" srcId="{D871E236-1A45-4A60-8593-E7CE0060FAC1}" destId="{B0343848-00A4-4D65-BD8E-DAA2EC9CD452}" srcOrd="0" destOrd="0" presId="urn:microsoft.com/office/officeart/2005/8/layout/radial2"/>
    <dgm:cxn modelId="{E3D74DAD-E1D1-44CA-A0DF-73E31B893E28}" type="presParOf" srcId="{EAC9CEDB-A9E8-4F99-8C67-53BB9A298F28}" destId="{A83C1380-8BC3-4913-90A3-E20BE1E73A34}" srcOrd="0" destOrd="0" presId="urn:microsoft.com/office/officeart/2005/8/layout/radial2"/>
    <dgm:cxn modelId="{1C1E231B-ED72-46ED-8BE9-7B562CD65390}" type="presParOf" srcId="{A83C1380-8BC3-4913-90A3-E20BE1E73A34}" destId="{60B9F8B1-B0FA-4680-B449-751C9B123893}" srcOrd="0" destOrd="0" presId="urn:microsoft.com/office/officeart/2005/8/layout/radial2"/>
    <dgm:cxn modelId="{B45C4136-0AC3-47BB-B514-F81709E8B025}" type="presParOf" srcId="{60B9F8B1-B0FA-4680-B449-751C9B123893}" destId="{CDCB9B73-8B1F-41A7-AA91-A9AA715E2ACE}" srcOrd="0" destOrd="0" presId="urn:microsoft.com/office/officeart/2005/8/layout/radial2"/>
    <dgm:cxn modelId="{8F501C59-155A-452B-ACCD-65A1C96270B7}" type="presParOf" srcId="{60B9F8B1-B0FA-4680-B449-751C9B123893}" destId="{57C2D1C4-9874-4B31-8FE8-D584B3486F52}" srcOrd="1" destOrd="0" presId="urn:microsoft.com/office/officeart/2005/8/layout/radial2"/>
    <dgm:cxn modelId="{39CC35CD-4E96-4808-A86A-71F1DEFF1229}" type="presParOf" srcId="{A83C1380-8BC3-4913-90A3-E20BE1E73A34}" destId="{4592C2D0-A40E-4CD1-87AA-4A919FFE8301}" srcOrd="1" destOrd="0" presId="urn:microsoft.com/office/officeart/2005/8/layout/radial2"/>
    <dgm:cxn modelId="{9B37367C-A16E-4A8C-8655-01C84FDD4302}" type="presParOf" srcId="{A83C1380-8BC3-4913-90A3-E20BE1E73A34}" destId="{C629D0F4-1F1E-48C7-8598-C249B0541EE1}" srcOrd="2" destOrd="0" presId="urn:microsoft.com/office/officeart/2005/8/layout/radial2"/>
    <dgm:cxn modelId="{34A16726-D4BC-4615-99A2-72182ACCA1B4}" type="presParOf" srcId="{C629D0F4-1F1E-48C7-8598-C249B0541EE1}" destId="{9AD101BD-C257-42B9-A4B3-FB1F51422934}" srcOrd="0" destOrd="0" presId="urn:microsoft.com/office/officeart/2005/8/layout/radial2"/>
    <dgm:cxn modelId="{7C68450B-A336-4174-A184-5AE76D56D775}" type="presParOf" srcId="{C629D0F4-1F1E-48C7-8598-C249B0541EE1}" destId="{3D049C1D-29D9-459B-9113-9DCA5EED0AB4}" srcOrd="1" destOrd="0" presId="urn:microsoft.com/office/officeart/2005/8/layout/radial2"/>
    <dgm:cxn modelId="{6C4B91C5-CA6D-487B-B205-EB5CF0E1590C}" type="presParOf" srcId="{A83C1380-8BC3-4913-90A3-E20BE1E73A34}" destId="{935D6F32-023E-46DA-B07E-92AA33EFB8B2}" srcOrd="3" destOrd="0" presId="urn:microsoft.com/office/officeart/2005/8/layout/radial2"/>
    <dgm:cxn modelId="{17782C03-7E6D-4AD4-9FAB-C6BF6D00525B}" type="presParOf" srcId="{A83C1380-8BC3-4913-90A3-E20BE1E73A34}" destId="{B7185220-E430-4BEC-B919-F06D448C1F96}" srcOrd="4" destOrd="0" presId="urn:microsoft.com/office/officeart/2005/8/layout/radial2"/>
    <dgm:cxn modelId="{5602746A-FF28-4761-BE14-AE5AEBF1A306}" type="presParOf" srcId="{B7185220-E430-4BEC-B919-F06D448C1F96}" destId="{55A6B851-0554-41E9-9433-783D75746BEA}" srcOrd="0" destOrd="0" presId="urn:microsoft.com/office/officeart/2005/8/layout/radial2"/>
    <dgm:cxn modelId="{67A7F4F7-D3F9-487B-AD43-D82BBB06BE8C}" type="presParOf" srcId="{B7185220-E430-4BEC-B919-F06D448C1F96}" destId="{734A4082-91EB-4C65-9CC0-8364B12FD002}" srcOrd="1" destOrd="0" presId="urn:microsoft.com/office/officeart/2005/8/layout/radial2"/>
    <dgm:cxn modelId="{C0860CA2-5887-4886-8209-57083F3195F9}" type="presParOf" srcId="{A83C1380-8BC3-4913-90A3-E20BE1E73A34}" destId="{B0343848-00A4-4D65-BD8E-DAA2EC9CD452}" srcOrd="5" destOrd="0" presId="urn:microsoft.com/office/officeart/2005/8/layout/radial2"/>
    <dgm:cxn modelId="{19B253BE-F7AD-43EF-B59F-8D97CFF64070}" type="presParOf" srcId="{A83C1380-8BC3-4913-90A3-E20BE1E73A34}" destId="{873EA81B-8591-4B42-9599-C979ADDF9042}" srcOrd="6" destOrd="0" presId="urn:microsoft.com/office/officeart/2005/8/layout/radial2"/>
    <dgm:cxn modelId="{6C27DBDE-A5E5-41DB-BD90-6A9105832F8F}" type="presParOf" srcId="{873EA81B-8591-4B42-9599-C979ADDF9042}" destId="{D207C3B6-189E-440F-AD7E-9015F3D57448}" srcOrd="0" destOrd="0" presId="urn:microsoft.com/office/officeart/2005/8/layout/radial2"/>
    <dgm:cxn modelId="{0E8AB8BC-D2C6-480C-9181-566B72F4DBC9}" type="presParOf" srcId="{873EA81B-8591-4B42-9599-C979ADDF9042}" destId="{8516957A-9720-460C-AB89-710E33BB399B}" srcOrd="1" destOrd="0" presId="urn:microsoft.com/office/officeart/2005/8/layout/radial2"/>
    <dgm:cxn modelId="{33542BDF-BB1C-4353-88F6-439D73F70EA7}" type="presParOf" srcId="{A83C1380-8BC3-4913-90A3-E20BE1E73A34}" destId="{01571722-4B82-4A9D-9AB4-112A3F6A7C2E}" srcOrd="7" destOrd="0" presId="urn:microsoft.com/office/officeart/2005/8/layout/radial2"/>
    <dgm:cxn modelId="{06441B5F-77B5-4EB5-AEFB-A897F4E9B293}" type="presParOf" srcId="{A83C1380-8BC3-4913-90A3-E20BE1E73A34}" destId="{22A8037E-94BC-4A3A-89BE-E752DAB7B412}" srcOrd="8" destOrd="0" presId="urn:microsoft.com/office/officeart/2005/8/layout/radial2"/>
    <dgm:cxn modelId="{BCA0BE4D-A8E1-48FB-B01F-510183217F7B}" type="presParOf" srcId="{22A8037E-94BC-4A3A-89BE-E752DAB7B412}" destId="{FF278E4A-47FC-4AF5-82BC-66760DBB7897}" srcOrd="0" destOrd="0" presId="urn:microsoft.com/office/officeart/2005/8/layout/radial2"/>
    <dgm:cxn modelId="{529095F6-4AA2-4BB3-B9B3-49E5D25A2F77}" type="presParOf" srcId="{22A8037E-94BC-4A3A-89BE-E752DAB7B412}" destId="{C7CA61FE-87D4-4CA8-B9A9-C62BB1FF54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B11C4-3585-4D72-8628-6E860E26915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C77C4B-69A8-45B3-B924-D6718EFC58A8}">
      <dgm:prSet phldrT="[Metin]" custT="1"/>
      <dgm:spPr/>
      <dgm:t>
        <a:bodyPr/>
        <a:lstStyle/>
        <a:p>
          <a:r>
            <a:rPr lang="tr-TR" sz="2000" dirty="0" smtClean="0"/>
            <a:t>65. Hükmet Sunuş Metni </a:t>
          </a:r>
          <a:endParaRPr lang="tr-TR" sz="2000" dirty="0"/>
        </a:p>
      </dgm:t>
    </dgm:pt>
    <dgm:pt modelId="{D3CEA355-912A-4F15-85D6-C8D4ACE0B0D7}" type="parTrans" cxnId="{5C77ED00-4938-4BEE-A727-88E322F5137B}">
      <dgm:prSet/>
      <dgm:spPr/>
      <dgm:t>
        <a:bodyPr/>
        <a:lstStyle/>
        <a:p>
          <a:endParaRPr lang="tr-TR"/>
        </a:p>
      </dgm:t>
    </dgm:pt>
    <dgm:pt modelId="{77F939E5-5166-4679-96F6-64952490D092}" type="sibTrans" cxnId="{5C77ED00-4938-4BEE-A727-88E322F5137B}">
      <dgm:prSet/>
      <dgm:spPr/>
      <dgm:t>
        <a:bodyPr/>
        <a:lstStyle/>
        <a:p>
          <a:endParaRPr lang="tr-TR"/>
        </a:p>
      </dgm:t>
    </dgm:pt>
    <dgm:pt modelId="{4056BB58-CD42-4F25-8A7B-28368E5E9AB9}">
      <dgm:prSet phldrT="[Metin]"/>
      <dgm:spPr/>
      <dgm:t>
        <a:bodyPr/>
        <a:lstStyle/>
        <a:p>
          <a:r>
            <a:rPr lang="tr-TR" dirty="0" smtClean="0"/>
            <a:t>Demokrasi ve Adalet</a:t>
          </a:r>
          <a:endParaRPr lang="tr-TR" dirty="0"/>
        </a:p>
      </dgm:t>
    </dgm:pt>
    <dgm:pt modelId="{B23E6216-7019-465D-BFFE-FC5488180A62}" type="parTrans" cxnId="{D11F175E-692B-4E52-AB85-C666D937BEF1}">
      <dgm:prSet/>
      <dgm:spPr/>
      <dgm:t>
        <a:bodyPr/>
        <a:lstStyle/>
        <a:p>
          <a:endParaRPr lang="tr-TR"/>
        </a:p>
      </dgm:t>
    </dgm:pt>
    <dgm:pt modelId="{165AE23C-7854-400A-9899-64B5556357F5}" type="sibTrans" cxnId="{D11F175E-692B-4E52-AB85-C666D937BEF1}">
      <dgm:prSet/>
      <dgm:spPr/>
      <dgm:t>
        <a:bodyPr/>
        <a:lstStyle/>
        <a:p>
          <a:endParaRPr lang="tr-TR"/>
        </a:p>
      </dgm:t>
    </dgm:pt>
    <dgm:pt modelId="{6BB7E225-B18F-452D-8A07-FFCCB5A246E9}">
      <dgm:prSet phldrT="[Metin]"/>
      <dgm:spPr/>
      <dgm:t>
        <a:bodyPr/>
        <a:lstStyle/>
        <a:p>
          <a:r>
            <a:rPr lang="tr-TR" dirty="0" smtClean="0"/>
            <a:t>Eğitim</a:t>
          </a:r>
          <a:endParaRPr lang="tr-TR" dirty="0"/>
        </a:p>
      </dgm:t>
    </dgm:pt>
    <dgm:pt modelId="{AD69910C-5D08-42E4-AC2F-0BEA7607B314}" type="parTrans" cxnId="{BE9B64B7-CE37-4414-9DD5-F6675B4ED5A3}">
      <dgm:prSet/>
      <dgm:spPr/>
      <dgm:t>
        <a:bodyPr/>
        <a:lstStyle/>
        <a:p>
          <a:endParaRPr lang="tr-TR"/>
        </a:p>
      </dgm:t>
    </dgm:pt>
    <dgm:pt modelId="{DE8F995B-36EE-487C-B525-713CE88302FB}" type="sibTrans" cxnId="{BE9B64B7-CE37-4414-9DD5-F6675B4ED5A3}">
      <dgm:prSet/>
      <dgm:spPr/>
      <dgm:t>
        <a:bodyPr/>
        <a:lstStyle/>
        <a:p>
          <a:endParaRPr lang="tr-TR"/>
        </a:p>
      </dgm:t>
    </dgm:pt>
    <dgm:pt modelId="{FB42344A-C75F-4A1A-B278-1BB15956C702}">
      <dgm:prSet phldrT="[Metin]"/>
      <dgm:spPr/>
      <dgm:t>
        <a:bodyPr/>
        <a:lstStyle/>
        <a:p>
          <a:r>
            <a:rPr lang="tr-TR" dirty="0" smtClean="0"/>
            <a:t>Reel Ekonomi</a:t>
          </a:r>
          <a:endParaRPr lang="tr-TR" dirty="0"/>
        </a:p>
      </dgm:t>
    </dgm:pt>
    <dgm:pt modelId="{4C6E8668-83EF-441F-B9F8-6EB43DD9074E}" type="parTrans" cxnId="{660CE66F-E60E-40EF-9E4C-EE0DBEAECC37}">
      <dgm:prSet/>
      <dgm:spPr/>
      <dgm:t>
        <a:bodyPr/>
        <a:lstStyle/>
        <a:p>
          <a:endParaRPr lang="tr-TR"/>
        </a:p>
      </dgm:t>
    </dgm:pt>
    <dgm:pt modelId="{BC10B74F-3929-4AB3-A109-A6EF6BAFC83A}" type="sibTrans" cxnId="{660CE66F-E60E-40EF-9E4C-EE0DBEAECC37}">
      <dgm:prSet/>
      <dgm:spPr/>
      <dgm:t>
        <a:bodyPr/>
        <a:lstStyle/>
        <a:p>
          <a:endParaRPr lang="tr-TR"/>
        </a:p>
      </dgm:t>
    </dgm:pt>
    <dgm:pt modelId="{07850C32-7194-4D54-A68D-9F59EB505DB0}">
      <dgm:prSet phldrT="[Metin]"/>
      <dgm:spPr/>
      <dgm:t>
        <a:bodyPr/>
        <a:lstStyle/>
        <a:p>
          <a:r>
            <a:rPr lang="tr-TR" dirty="0" smtClean="0"/>
            <a:t>Kamu Maliyesi</a:t>
          </a:r>
          <a:endParaRPr lang="tr-TR" dirty="0"/>
        </a:p>
      </dgm:t>
    </dgm:pt>
    <dgm:pt modelId="{49028F7D-7DA0-4FA0-8C39-677E00E2C0A1}" type="sibTrans" cxnId="{AFB9FB2D-1AA2-4F97-BFAC-72ED57D965F8}">
      <dgm:prSet/>
      <dgm:spPr/>
      <dgm:t>
        <a:bodyPr/>
        <a:lstStyle/>
        <a:p>
          <a:endParaRPr lang="tr-TR"/>
        </a:p>
      </dgm:t>
    </dgm:pt>
    <dgm:pt modelId="{2FE20298-1423-469D-84AC-B09D7CA91885}" type="parTrans" cxnId="{AFB9FB2D-1AA2-4F97-BFAC-72ED57D965F8}">
      <dgm:prSet/>
      <dgm:spPr/>
      <dgm:t>
        <a:bodyPr/>
        <a:lstStyle/>
        <a:p>
          <a:endParaRPr lang="tr-TR"/>
        </a:p>
      </dgm:t>
    </dgm:pt>
    <dgm:pt modelId="{D22452D4-CDF5-4331-BC59-B919C9112783}">
      <dgm:prSet phldrT="[Metin]"/>
      <dgm:spPr/>
      <dgm:t>
        <a:bodyPr/>
        <a:lstStyle/>
        <a:p>
          <a:r>
            <a:rPr lang="tr-TR" dirty="0" smtClean="0"/>
            <a:t>Kamu Yönetimi</a:t>
          </a:r>
          <a:endParaRPr lang="tr-TR" dirty="0"/>
        </a:p>
      </dgm:t>
    </dgm:pt>
    <dgm:pt modelId="{03267658-CAED-422B-9232-C98C1C372887}" type="sibTrans" cxnId="{0E6B6358-F719-4AED-86A1-FF7B3582CD9F}">
      <dgm:prSet/>
      <dgm:spPr/>
      <dgm:t>
        <a:bodyPr/>
        <a:lstStyle/>
        <a:p>
          <a:endParaRPr lang="tr-TR"/>
        </a:p>
      </dgm:t>
    </dgm:pt>
    <dgm:pt modelId="{67041885-28F3-4D65-B910-5F89770124F9}" type="parTrans" cxnId="{0E6B6358-F719-4AED-86A1-FF7B3582CD9F}">
      <dgm:prSet/>
      <dgm:spPr/>
      <dgm:t>
        <a:bodyPr/>
        <a:lstStyle/>
        <a:p>
          <a:endParaRPr lang="tr-TR"/>
        </a:p>
      </dgm:t>
    </dgm:pt>
    <dgm:pt modelId="{BC80042D-492B-4E4A-AF34-A977BE718CCA}">
      <dgm:prSet phldrT="[Metin]"/>
      <dgm:spPr/>
      <dgm:t>
        <a:bodyPr/>
        <a:lstStyle/>
        <a:p>
          <a:r>
            <a:rPr lang="tr-TR" dirty="0" smtClean="0"/>
            <a:t>Öncelikli Dönüşüm Programları</a:t>
          </a:r>
          <a:endParaRPr lang="tr-TR" dirty="0"/>
        </a:p>
      </dgm:t>
    </dgm:pt>
    <dgm:pt modelId="{29D6D6C0-1965-4BAC-9E3F-F1DC4B9B95DE}" type="sibTrans" cxnId="{09B883CC-9EC3-4719-B430-718BD6F40E98}">
      <dgm:prSet/>
      <dgm:spPr/>
      <dgm:t>
        <a:bodyPr/>
        <a:lstStyle/>
        <a:p>
          <a:endParaRPr lang="tr-TR"/>
        </a:p>
      </dgm:t>
    </dgm:pt>
    <dgm:pt modelId="{7BC0DEDF-5DE7-4752-8080-08DB926C913B}" type="parTrans" cxnId="{09B883CC-9EC3-4719-B430-718BD6F40E98}">
      <dgm:prSet/>
      <dgm:spPr/>
      <dgm:t>
        <a:bodyPr/>
        <a:lstStyle/>
        <a:p>
          <a:endParaRPr lang="tr-TR"/>
        </a:p>
      </dgm:t>
    </dgm:pt>
    <dgm:pt modelId="{12F71DFA-FC6C-47A7-8409-0A3BC25AA803}">
      <dgm:prSet phldrT="[Metin]"/>
      <dgm:spPr/>
      <dgm:t>
        <a:bodyPr/>
        <a:lstStyle/>
        <a:p>
          <a:r>
            <a:rPr lang="tr-TR" dirty="0" smtClean="0"/>
            <a:t>24 Mayıs 2016</a:t>
          </a:r>
          <a:endParaRPr lang="tr-TR" dirty="0"/>
        </a:p>
      </dgm:t>
    </dgm:pt>
    <dgm:pt modelId="{059867BE-F59B-45F0-99BD-0D038325B888}" type="sibTrans" cxnId="{E99490FC-AC8A-4657-B095-59C2E0AF62B9}">
      <dgm:prSet/>
      <dgm:spPr/>
      <dgm:t>
        <a:bodyPr/>
        <a:lstStyle/>
        <a:p>
          <a:endParaRPr lang="tr-TR"/>
        </a:p>
      </dgm:t>
    </dgm:pt>
    <dgm:pt modelId="{8872A061-2ADA-40DD-9E6A-2532102500FE}" type="parTrans" cxnId="{E99490FC-AC8A-4657-B095-59C2E0AF62B9}">
      <dgm:prSet/>
      <dgm:spPr/>
      <dgm:t>
        <a:bodyPr/>
        <a:lstStyle/>
        <a:p>
          <a:endParaRPr lang="tr-TR"/>
        </a:p>
      </dgm:t>
    </dgm:pt>
    <dgm:pt modelId="{50116FBF-BB21-42F9-BAAD-6078316D8CDC}" type="pres">
      <dgm:prSet presAssocID="{E46B11C4-3585-4D72-8628-6E860E26915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F218BA6-6C20-4323-9E9E-8052FAD798A0}" type="pres">
      <dgm:prSet presAssocID="{78C77C4B-69A8-45B3-B924-D6718EFC58A8}" presName="root" presStyleCnt="0">
        <dgm:presLayoutVars>
          <dgm:chMax/>
          <dgm:chPref/>
        </dgm:presLayoutVars>
      </dgm:prSet>
      <dgm:spPr/>
    </dgm:pt>
    <dgm:pt modelId="{2C6BD9D8-A61C-4E71-8C37-1D01C01B7881}" type="pres">
      <dgm:prSet presAssocID="{78C77C4B-69A8-45B3-B924-D6718EFC58A8}" presName="rootComposite" presStyleCnt="0">
        <dgm:presLayoutVars/>
      </dgm:prSet>
      <dgm:spPr/>
    </dgm:pt>
    <dgm:pt modelId="{090D8672-1F7E-4FC1-8DBB-8EDA59502F6E}" type="pres">
      <dgm:prSet presAssocID="{78C77C4B-69A8-45B3-B924-D6718EFC58A8}" presName="ParentAccent" presStyleLbl="alignNode1" presStyleIdx="0" presStyleCnt="2"/>
      <dgm:spPr/>
    </dgm:pt>
    <dgm:pt modelId="{2301744E-D577-483B-A416-F3464A053258}" type="pres">
      <dgm:prSet presAssocID="{78C77C4B-69A8-45B3-B924-D6718EFC58A8}" presName="ParentSmallAccent" presStyleLbl="fgAcc1" presStyleIdx="0" presStyleCnt="2"/>
      <dgm:spPr/>
    </dgm:pt>
    <dgm:pt modelId="{8093EBED-84F8-49F8-9B5D-111A42EF6AA1}" type="pres">
      <dgm:prSet presAssocID="{78C77C4B-69A8-45B3-B924-D6718EFC58A8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F342F5-C24C-4656-913C-14A93CE63A87}" type="pres">
      <dgm:prSet presAssocID="{78C77C4B-69A8-45B3-B924-D6718EFC58A8}" presName="childShape" presStyleCnt="0">
        <dgm:presLayoutVars>
          <dgm:chMax val="0"/>
          <dgm:chPref val="0"/>
        </dgm:presLayoutVars>
      </dgm:prSet>
      <dgm:spPr/>
    </dgm:pt>
    <dgm:pt modelId="{DD50F540-649A-446A-8E78-525D0AF74D2F}" type="pres">
      <dgm:prSet presAssocID="{4056BB58-CD42-4F25-8A7B-28368E5E9AB9}" presName="childComposite" presStyleCnt="0">
        <dgm:presLayoutVars>
          <dgm:chMax val="0"/>
          <dgm:chPref val="0"/>
        </dgm:presLayoutVars>
      </dgm:prSet>
      <dgm:spPr/>
    </dgm:pt>
    <dgm:pt modelId="{CC6F0E4C-6C10-4055-A941-4AD2592EA40A}" type="pres">
      <dgm:prSet presAssocID="{4056BB58-CD42-4F25-8A7B-28368E5E9AB9}" presName="ChildAccent" presStyleLbl="solidFgAcc1" presStyleIdx="0" presStyleCnt="6"/>
      <dgm:spPr/>
    </dgm:pt>
    <dgm:pt modelId="{A062767E-6E07-4AF2-A615-E79829F4A59A}" type="pres">
      <dgm:prSet presAssocID="{4056BB58-CD42-4F25-8A7B-28368E5E9AB9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401290-B133-427D-AE17-5FCBA1752ABB}" type="pres">
      <dgm:prSet presAssocID="{6BB7E225-B18F-452D-8A07-FFCCB5A246E9}" presName="childComposite" presStyleCnt="0">
        <dgm:presLayoutVars>
          <dgm:chMax val="0"/>
          <dgm:chPref val="0"/>
        </dgm:presLayoutVars>
      </dgm:prSet>
      <dgm:spPr/>
    </dgm:pt>
    <dgm:pt modelId="{3E0A8B77-C567-4E8D-81E7-F080E2127D1F}" type="pres">
      <dgm:prSet presAssocID="{6BB7E225-B18F-452D-8A07-FFCCB5A246E9}" presName="ChildAccent" presStyleLbl="solidFgAcc1" presStyleIdx="1" presStyleCnt="6"/>
      <dgm:spPr/>
    </dgm:pt>
    <dgm:pt modelId="{8C9BDA42-36C9-45E6-912D-B66D95A656A2}" type="pres">
      <dgm:prSet presAssocID="{6BB7E225-B18F-452D-8A07-FFCCB5A246E9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E96294-FC62-4F1A-9065-86275A64A885}" type="pres">
      <dgm:prSet presAssocID="{FB42344A-C75F-4A1A-B278-1BB15956C702}" presName="childComposite" presStyleCnt="0">
        <dgm:presLayoutVars>
          <dgm:chMax val="0"/>
          <dgm:chPref val="0"/>
        </dgm:presLayoutVars>
      </dgm:prSet>
      <dgm:spPr/>
    </dgm:pt>
    <dgm:pt modelId="{82FC8DBB-D3E9-40B6-87F9-DB59FF1AC9F8}" type="pres">
      <dgm:prSet presAssocID="{FB42344A-C75F-4A1A-B278-1BB15956C702}" presName="ChildAccent" presStyleLbl="solidFgAcc1" presStyleIdx="2" presStyleCnt="6"/>
      <dgm:spPr/>
    </dgm:pt>
    <dgm:pt modelId="{E0B95E3D-C945-4B50-A88F-F3DA395F345A}" type="pres">
      <dgm:prSet presAssocID="{FB42344A-C75F-4A1A-B278-1BB15956C702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6FA41F-86E5-4EEE-AFB9-8C19B34E8D55}" type="pres">
      <dgm:prSet presAssocID="{12F71DFA-FC6C-47A7-8409-0A3BC25AA803}" presName="root" presStyleCnt="0">
        <dgm:presLayoutVars>
          <dgm:chMax/>
          <dgm:chPref/>
        </dgm:presLayoutVars>
      </dgm:prSet>
      <dgm:spPr/>
    </dgm:pt>
    <dgm:pt modelId="{620440EC-56BF-4958-9B13-19646079F714}" type="pres">
      <dgm:prSet presAssocID="{12F71DFA-FC6C-47A7-8409-0A3BC25AA803}" presName="rootComposite" presStyleCnt="0">
        <dgm:presLayoutVars/>
      </dgm:prSet>
      <dgm:spPr/>
    </dgm:pt>
    <dgm:pt modelId="{FABA60BF-7B0A-429F-A226-9D6A369EEAC1}" type="pres">
      <dgm:prSet presAssocID="{12F71DFA-FC6C-47A7-8409-0A3BC25AA803}" presName="ParentAccent" presStyleLbl="alignNode1" presStyleIdx="1" presStyleCnt="2"/>
      <dgm:spPr/>
    </dgm:pt>
    <dgm:pt modelId="{643288E6-C2F0-4EE7-9204-53A3945F3F3C}" type="pres">
      <dgm:prSet presAssocID="{12F71DFA-FC6C-47A7-8409-0A3BC25AA803}" presName="ParentSmallAccent" presStyleLbl="fgAcc1" presStyleIdx="1" presStyleCnt="2"/>
      <dgm:spPr/>
    </dgm:pt>
    <dgm:pt modelId="{0B6CEFA5-5919-4939-9871-0B530B117108}" type="pres">
      <dgm:prSet presAssocID="{12F71DFA-FC6C-47A7-8409-0A3BC25AA803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227A02-A55E-4A1D-A9D0-9C86B8C12755}" type="pres">
      <dgm:prSet presAssocID="{12F71DFA-FC6C-47A7-8409-0A3BC25AA803}" presName="childShape" presStyleCnt="0">
        <dgm:presLayoutVars>
          <dgm:chMax val="0"/>
          <dgm:chPref val="0"/>
        </dgm:presLayoutVars>
      </dgm:prSet>
      <dgm:spPr/>
    </dgm:pt>
    <dgm:pt modelId="{302DFB70-2D25-4F2F-AB1B-6819FDE7DEEC}" type="pres">
      <dgm:prSet presAssocID="{BC80042D-492B-4E4A-AF34-A977BE718CCA}" presName="childComposite" presStyleCnt="0">
        <dgm:presLayoutVars>
          <dgm:chMax val="0"/>
          <dgm:chPref val="0"/>
        </dgm:presLayoutVars>
      </dgm:prSet>
      <dgm:spPr/>
    </dgm:pt>
    <dgm:pt modelId="{FC908499-552B-420E-B3B5-FF5EE3C6B5E8}" type="pres">
      <dgm:prSet presAssocID="{BC80042D-492B-4E4A-AF34-A977BE718CCA}" presName="ChildAccent" presStyleLbl="solidFgAcc1" presStyleIdx="3" presStyleCnt="6"/>
      <dgm:spPr/>
    </dgm:pt>
    <dgm:pt modelId="{FCA04A6F-5909-4E5F-BB05-45537A9F3F72}" type="pres">
      <dgm:prSet presAssocID="{BC80042D-492B-4E4A-AF34-A977BE718CC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F5C7DC-750E-4F13-8F6B-EA0E40B08D30}" type="pres">
      <dgm:prSet presAssocID="{D22452D4-CDF5-4331-BC59-B919C9112783}" presName="childComposite" presStyleCnt="0">
        <dgm:presLayoutVars>
          <dgm:chMax val="0"/>
          <dgm:chPref val="0"/>
        </dgm:presLayoutVars>
      </dgm:prSet>
      <dgm:spPr/>
    </dgm:pt>
    <dgm:pt modelId="{330C9755-898D-45C6-AC36-A77C78A76CDD}" type="pres">
      <dgm:prSet presAssocID="{D22452D4-CDF5-4331-BC59-B919C9112783}" presName="ChildAccent" presStyleLbl="solidFgAcc1" presStyleIdx="4" presStyleCnt="6"/>
      <dgm:spPr/>
    </dgm:pt>
    <dgm:pt modelId="{3DE6CA9E-07B0-4304-884A-E5EE113EAD53}" type="pres">
      <dgm:prSet presAssocID="{D22452D4-CDF5-4331-BC59-B919C911278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C07A67-E323-4151-BE8B-A271455411C9}" type="pres">
      <dgm:prSet presAssocID="{07850C32-7194-4D54-A68D-9F59EB505DB0}" presName="childComposite" presStyleCnt="0">
        <dgm:presLayoutVars>
          <dgm:chMax val="0"/>
          <dgm:chPref val="0"/>
        </dgm:presLayoutVars>
      </dgm:prSet>
      <dgm:spPr/>
    </dgm:pt>
    <dgm:pt modelId="{B8AF052F-6EC5-438F-9419-6F11492EF2F1}" type="pres">
      <dgm:prSet presAssocID="{07850C32-7194-4D54-A68D-9F59EB505DB0}" presName="ChildAccent" presStyleLbl="solidFgAcc1" presStyleIdx="5" presStyleCnt="6"/>
      <dgm:spPr/>
    </dgm:pt>
    <dgm:pt modelId="{FF9CFCD2-A2C4-47A8-89B9-F9CBCCA6A1F2}" type="pres">
      <dgm:prSet presAssocID="{07850C32-7194-4D54-A68D-9F59EB505DB0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DD7E23-DFB0-4E68-9967-479BBA8FA28B}" type="presOf" srcId="{6BB7E225-B18F-452D-8A07-FFCCB5A246E9}" destId="{8C9BDA42-36C9-45E6-912D-B66D95A656A2}" srcOrd="0" destOrd="0" presId="urn:microsoft.com/office/officeart/2008/layout/SquareAccentList"/>
    <dgm:cxn modelId="{9797C2CA-7286-4E66-88F2-D599B94A4363}" type="presOf" srcId="{78C77C4B-69A8-45B3-B924-D6718EFC58A8}" destId="{8093EBED-84F8-49F8-9B5D-111A42EF6AA1}" srcOrd="0" destOrd="0" presId="urn:microsoft.com/office/officeart/2008/layout/SquareAccentList"/>
    <dgm:cxn modelId="{0E6B6358-F719-4AED-86A1-FF7B3582CD9F}" srcId="{12F71DFA-FC6C-47A7-8409-0A3BC25AA803}" destId="{D22452D4-CDF5-4331-BC59-B919C9112783}" srcOrd="1" destOrd="0" parTransId="{67041885-28F3-4D65-B910-5F89770124F9}" sibTransId="{03267658-CAED-422B-9232-C98C1C372887}"/>
    <dgm:cxn modelId="{78734907-FDEB-4776-BF64-6175BE251E09}" type="presOf" srcId="{FB42344A-C75F-4A1A-B278-1BB15956C702}" destId="{E0B95E3D-C945-4B50-A88F-F3DA395F345A}" srcOrd="0" destOrd="0" presId="urn:microsoft.com/office/officeart/2008/layout/SquareAccentList"/>
    <dgm:cxn modelId="{51034E77-969B-4D04-9728-B59EA4205B4C}" type="presOf" srcId="{12F71DFA-FC6C-47A7-8409-0A3BC25AA803}" destId="{0B6CEFA5-5919-4939-9871-0B530B117108}" srcOrd="0" destOrd="0" presId="urn:microsoft.com/office/officeart/2008/layout/SquareAccentList"/>
    <dgm:cxn modelId="{D11F175E-692B-4E52-AB85-C666D937BEF1}" srcId="{78C77C4B-69A8-45B3-B924-D6718EFC58A8}" destId="{4056BB58-CD42-4F25-8A7B-28368E5E9AB9}" srcOrd="0" destOrd="0" parTransId="{B23E6216-7019-465D-BFFE-FC5488180A62}" sibTransId="{165AE23C-7854-400A-9899-64B5556357F5}"/>
    <dgm:cxn modelId="{09B883CC-9EC3-4719-B430-718BD6F40E98}" srcId="{12F71DFA-FC6C-47A7-8409-0A3BC25AA803}" destId="{BC80042D-492B-4E4A-AF34-A977BE718CCA}" srcOrd="0" destOrd="0" parTransId="{7BC0DEDF-5DE7-4752-8080-08DB926C913B}" sibTransId="{29D6D6C0-1965-4BAC-9E3F-F1DC4B9B95DE}"/>
    <dgm:cxn modelId="{E99490FC-AC8A-4657-B095-59C2E0AF62B9}" srcId="{E46B11C4-3585-4D72-8628-6E860E269159}" destId="{12F71DFA-FC6C-47A7-8409-0A3BC25AA803}" srcOrd="1" destOrd="0" parTransId="{8872A061-2ADA-40DD-9E6A-2532102500FE}" sibTransId="{059867BE-F59B-45F0-99BD-0D038325B888}"/>
    <dgm:cxn modelId="{4EE221DE-E190-4996-822F-B8B6DF547FF1}" type="presOf" srcId="{E46B11C4-3585-4D72-8628-6E860E269159}" destId="{50116FBF-BB21-42F9-BAAD-6078316D8CDC}" srcOrd="0" destOrd="0" presId="urn:microsoft.com/office/officeart/2008/layout/SquareAccentList"/>
    <dgm:cxn modelId="{2DB176C0-D6E6-4975-BF74-AC1A44AB7AF2}" type="presOf" srcId="{D22452D4-CDF5-4331-BC59-B919C9112783}" destId="{3DE6CA9E-07B0-4304-884A-E5EE113EAD53}" srcOrd="0" destOrd="0" presId="urn:microsoft.com/office/officeart/2008/layout/SquareAccentList"/>
    <dgm:cxn modelId="{AFB9FB2D-1AA2-4F97-BFAC-72ED57D965F8}" srcId="{12F71DFA-FC6C-47A7-8409-0A3BC25AA803}" destId="{07850C32-7194-4D54-A68D-9F59EB505DB0}" srcOrd="2" destOrd="0" parTransId="{2FE20298-1423-469D-84AC-B09D7CA91885}" sibTransId="{49028F7D-7DA0-4FA0-8C39-677E00E2C0A1}"/>
    <dgm:cxn modelId="{DB534C0A-6A49-40E3-A2CF-153A837A4EAB}" type="presOf" srcId="{4056BB58-CD42-4F25-8A7B-28368E5E9AB9}" destId="{A062767E-6E07-4AF2-A615-E79829F4A59A}" srcOrd="0" destOrd="0" presId="urn:microsoft.com/office/officeart/2008/layout/SquareAccentList"/>
    <dgm:cxn modelId="{660CE66F-E60E-40EF-9E4C-EE0DBEAECC37}" srcId="{78C77C4B-69A8-45B3-B924-D6718EFC58A8}" destId="{FB42344A-C75F-4A1A-B278-1BB15956C702}" srcOrd="2" destOrd="0" parTransId="{4C6E8668-83EF-441F-B9F8-6EB43DD9074E}" sibTransId="{BC10B74F-3929-4AB3-A109-A6EF6BAFC83A}"/>
    <dgm:cxn modelId="{5C77ED00-4938-4BEE-A727-88E322F5137B}" srcId="{E46B11C4-3585-4D72-8628-6E860E269159}" destId="{78C77C4B-69A8-45B3-B924-D6718EFC58A8}" srcOrd="0" destOrd="0" parTransId="{D3CEA355-912A-4F15-85D6-C8D4ACE0B0D7}" sibTransId="{77F939E5-5166-4679-96F6-64952490D092}"/>
    <dgm:cxn modelId="{671A8D5A-D3F4-4AAD-B086-12EDD37D9345}" type="presOf" srcId="{BC80042D-492B-4E4A-AF34-A977BE718CCA}" destId="{FCA04A6F-5909-4E5F-BB05-45537A9F3F72}" srcOrd="0" destOrd="0" presId="urn:microsoft.com/office/officeart/2008/layout/SquareAccentList"/>
    <dgm:cxn modelId="{BE9B64B7-CE37-4414-9DD5-F6675B4ED5A3}" srcId="{78C77C4B-69A8-45B3-B924-D6718EFC58A8}" destId="{6BB7E225-B18F-452D-8A07-FFCCB5A246E9}" srcOrd="1" destOrd="0" parTransId="{AD69910C-5D08-42E4-AC2F-0BEA7607B314}" sibTransId="{DE8F995B-36EE-487C-B525-713CE88302FB}"/>
    <dgm:cxn modelId="{4E127148-6D5F-458E-9101-63EBDF79978A}" type="presOf" srcId="{07850C32-7194-4D54-A68D-9F59EB505DB0}" destId="{FF9CFCD2-A2C4-47A8-89B9-F9CBCCA6A1F2}" srcOrd="0" destOrd="0" presId="urn:microsoft.com/office/officeart/2008/layout/SquareAccentList"/>
    <dgm:cxn modelId="{65800D3D-67AB-429B-A9D3-F1918A8BCCA5}" type="presParOf" srcId="{50116FBF-BB21-42F9-BAAD-6078316D8CDC}" destId="{8F218BA6-6C20-4323-9E9E-8052FAD798A0}" srcOrd="0" destOrd="0" presId="urn:microsoft.com/office/officeart/2008/layout/SquareAccentList"/>
    <dgm:cxn modelId="{A00AC890-5653-45E1-87F6-3D6FCC7D642C}" type="presParOf" srcId="{8F218BA6-6C20-4323-9E9E-8052FAD798A0}" destId="{2C6BD9D8-A61C-4E71-8C37-1D01C01B7881}" srcOrd="0" destOrd="0" presId="urn:microsoft.com/office/officeart/2008/layout/SquareAccentList"/>
    <dgm:cxn modelId="{513A7CA1-2655-47D8-88E2-901AE999833E}" type="presParOf" srcId="{2C6BD9D8-A61C-4E71-8C37-1D01C01B7881}" destId="{090D8672-1F7E-4FC1-8DBB-8EDA59502F6E}" srcOrd="0" destOrd="0" presId="urn:microsoft.com/office/officeart/2008/layout/SquareAccentList"/>
    <dgm:cxn modelId="{CD8B9ED6-510A-480C-8954-3A9C35128FCD}" type="presParOf" srcId="{2C6BD9D8-A61C-4E71-8C37-1D01C01B7881}" destId="{2301744E-D577-483B-A416-F3464A053258}" srcOrd="1" destOrd="0" presId="urn:microsoft.com/office/officeart/2008/layout/SquareAccentList"/>
    <dgm:cxn modelId="{B3FFC216-158D-4DC8-B369-9DEB69907145}" type="presParOf" srcId="{2C6BD9D8-A61C-4E71-8C37-1D01C01B7881}" destId="{8093EBED-84F8-49F8-9B5D-111A42EF6AA1}" srcOrd="2" destOrd="0" presId="urn:microsoft.com/office/officeart/2008/layout/SquareAccentList"/>
    <dgm:cxn modelId="{218A38D2-E242-430A-AF76-2751281233CE}" type="presParOf" srcId="{8F218BA6-6C20-4323-9E9E-8052FAD798A0}" destId="{25F342F5-C24C-4656-913C-14A93CE63A87}" srcOrd="1" destOrd="0" presId="urn:microsoft.com/office/officeart/2008/layout/SquareAccentList"/>
    <dgm:cxn modelId="{EFFB8B48-8F98-407F-8CE1-7DB8EA968389}" type="presParOf" srcId="{25F342F5-C24C-4656-913C-14A93CE63A87}" destId="{DD50F540-649A-446A-8E78-525D0AF74D2F}" srcOrd="0" destOrd="0" presId="urn:microsoft.com/office/officeart/2008/layout/SquareAccentList"/>
    <dgm:cxn modelId="{FF636179-7D83-4021-8C25-31D34E30648D}" type="presParOf" srcId="{DD50F540-649A-446A-8E78-525D0AF74D2F}" destId="{CC6F0E4C-6C10-4055-A941-4AD2592EA40A}" srcOrd="0" destOrd="0" presId="urn:microsoft.com/office/officeart/2008/layout/SquareAccentList"/>
    <dgm:cxn modelId="{9D01C5EA-7E97-4B31-B1B0-220AD9E8C79F}" type="presParOf" srcId="{DD50F540-649A-446A-8E78-525D0AF74D2F}" destId="{A062767E-6E07-4AF2-A615-E79829F4A59A}" srcOrd="1" destOrd="0" presId="urn:microsoft.com/office/officeart/2008/layout/SquareAccentList"/>
    <dgm:cxn modelId="{FCA665C6-50ED-41D4-BDE0-CDDF296531DA}" type="presParOf" srcId="{25F342F5-C24C-4656-913C-14A93CE63A87}" destId="{C7401290-B133-427D-AE17-5FCBA1752ABB}" srcOrd="1" destOrd="0" presId="urn:microsoft.com/office/officeart/2008/layout/SquareAccentList"/>
    <dgm:cxn modelId="{391A7595-1534-4DAD-9109-9E001F36D1BA}" type="presParOf" srcId="{C7401290-B133-427D-AE17-5FCBA1752ABB}" destId="{3E0A8B77-C567-4E8D-81E7-F080E2127D1F}" srcOrd="0" destOrd="0" presId="urn:microsoft.com/office/officeart/2008/layout/SquareAccentList"/>
    <dgm:cxn modelId="{23E0ED4B-B2CB-4F86-B1C6-E4242AFDCE98}" type="presParOf" srcId="{C7401290-B133-427D-AE17-5FCBA1752ABB}" destId="{8C9BDA42-36C9-45E6-912D-B66D95A656A2}" srcOrd="1" destOrd="0" presId="urn:microsoft.com/office/officeart/2008/layout/SquareAccentList"/>
    <dgm:cxn modelId="{BB96456B-C1EE-4F68-93C2-D8E1BCFE1F5D}" type="presParOf" srcId="{25F342F5-C24C-4656-913C-14A93CE63A87}" destId="{0CE96294-FC62-4F1A-9065-86275A64A885}" srcOrd="2" destOrd="0" presId="urn:microsoft.com/office/officeart/2008/layout/SquareAccentList"/>
    <dgm:cxn modelId="{4391286E-4617-4496-92C3-C169FDCED1F4}" type="presParOf" srcId="{0CE96294-FC62-4F1A-9065-86275A64A885}" destId="{82FC8DBB-D3E9-40B6-87F9-DB59FF1AC9F8}" srcOrd="0" destOrd="0" presId="urn:microsoft.com/office/officeart/2008/layout/SquareAccentList"/>
    <dgm:cxn modelId="{EAB56040-73CC-4E56-9FD1-CAC0E26B4AD8}" type="presParOf" srcId="{0CE96294-FC62-4F1A-9065-86275A64A885}" destId="{E0B95E3D-C945-4B50-A88F-F3DA395F345A}" srcOrd="1" destOrd="0" presId="urn:microsoft.com/office/officeart/2008/layout/SquareAccentList"/>
    <dgm:cxn modelId="{35585287-76A8-4688-BDA1-E18EFB35537F}" type="presParOf" srcId="{50116FBF-BB21-42F9-BAAD-6078316D8CDC}" destId="{5E6FA41F-86E5-4EEE-AFB9-8C19B34E8D55}" srcOrd="1" destOrd="0" presId="urn:microsoft.com/office/officeart/2008/layout/SquareAccentList"/>
    <dgm:cxn modelId="{143BBB52-3395-43DA-8217-D68295FA09A1}" type="presParOf" srcId="{5E6FA41F-86E5-4EEE-AFB9-8C19B34E8D55}" destId="{620440EC-56BF-4958-9B13-19646079F714}" srcOrd="0" destOrd="0" presId="urn:microsoft.com/office/officeart/2008/layout/SquareAccentList"/>
    <dgm:cxn modelId="{602DAB48-1B11-4057-AB4F-A6BD2BAE9B68}" type="presParOf" srcId="{620440EC-56BF-4958-9B13-19646079F714}" destId="{FABA60BF-7B0A-429F-A226-9D6A369EEAC1}" srcOrd="0" destOrd="0" presId="urn:microsoft.com/office/officeart/2008/layout/SquareAccentList"/>
    <dgm:cxn modelId="{C5AC3C57-DD64-4D26-ADCE-94F7B1A33F01}" type="presParOf" srcId="{620440EC-56BF-4958-9B13-19646079F714}" destId="{643288E6-C2F0-4EE7-9204-53A3945F3F3C}" srcOrd="1" destOrd="0" presId="urn:microsoft.com/office/officeart/2008/layout/SquareAccentList"/>
    <dgm:cxn modelId="{310EF14B-0B69-4F42-9A22-3B3C6933CA9D}" type="presParOf" srcId="{620440EC-56BF-4958-9B13-19646079F714}" destId="{0B6CEFA5-5919-4939-9871-0B530B117108}" srcOrd="2" destOrd="0" presId="urn:microsoft.com/office/officeart/2008/layout/SquareAccentList"/>
    <dgm:cxn modelId="{BD69B217-31A2-477C-A12C-BCDB69B72C02}" type="presParOf" srcId="{5E6FA41F-86E5-4EEE-AFB9-8C19B34E8D55}" destId="{78227A02-A55E-4A1D-A9D0-9C86B8C12755}" srcOrd="1" destOrd="0" presId="urn:microsoft.com/office/officeart/2008/layout/SquareAccentList"/>
    <dgm:cxn modelId="{57DD0F98-2CD0-4267-A35C-A9DF19E9388E}" type="presParOf" srcId="{78227A02-A55E-4A1D-A9D0-9C86B8C12755}" destId="{302DFB70-2D25-4F2F-AB1B-6819FDE7DEEC}" srcOrd="0" destOrd="0" presId="urn:microsoft.com/office/officeart/2008/layout/SquareAccentList"/>
    <dgm:cxn modelId="{EF964D00-B391-4493-A92C-6C0BB353B876}" type="presParOf" srcId="{302DFB70-2D25-4F2F-AB1B-6819FDE7DEEC}" destId="{FC908499-552B-420E-B3B5-FF5EE3C6B5E8}" srcOrd="0" destOrd="0" presId="urn:microsoft.com/office/officeart/2008/layout/SquareAccentList"/>
    <dgm:cxn modelId="{EB3326DD-B88C-4D81-BC49-19CBE60BB11D}" type="presParOf" srcId="{302DFB70-2D25-4F2F-AB1B-6819FDE7DEEC}" destId="{FCA04A6F-5909-4E5F-BB05-45537A9F3F72}" srcOrd="1" destOrd="0" presId="urn:microsoft.com/office/officeart/2008/layout/SquareAccentList"/>
    <dgm:cxn modelId="{F0962EF6-F5BF-44E7-8936-153BA26F0AC6}" type="presParOf" srcId="{78227A02-A55E-4A1D-A9D0-9C86B8C12755}" destId="{EEF5C7DC-750E-4F13-8F6B-EA0E40B08D30}" srcOrd="1" destOrd="0" presId="urn:microsoft.com/office/officeart/2008/layout/SquareAccentList"/>
    <dgm:cxn modelId="{79EC581A-693E-4990-8292-0EB20CE7046F}" type="presParOf" srcId="{EEF5C7DC-750E-4F13-8F6B-EA0E40B08D30}" destId="{330C9755-898D-45C6-AC36-A77C78A76CDD}" srcOrd="0" destOrd="0" presId="urn:microsoft.com/office/officeart/2008/layout/SquareAccentList"/>
    <dgm:cxn modelId="{DC0A4F71-D8FE-4E9E-B725-A2C232AFDAA3}" type="presParOf" srcId="{EEF5C7DC-750E-4F13-8F6B-EA0E40B08D30}" destId="{3DE6CA9E-07B0-4304-884A-E5EE113EAD53}" srcOrd="1" destOrd="0" presId="urn:microsoft.com/office/officeart/2008/layout/SquareAccentList"/>
    <dgm:cxn modelId="{215AED5A-8694-4ABC-9BC7-ACA44F0F75A0}" type="presParOf" srcId="{78227A02-A55E-4A1D-A9D0-9C86B8C12755}" destId="{B3C07A67-E323-4151-BE8B-A271455411C9}" srcOrd="2" destOrd="0" presId="urn:microsoft.com/office/officeart/2008/layout/SquareAccentList"/>
    <dgm:cxn modelId="{D6EA61F6-DF2D-426E-9DD3-F6EA4EC04D35}" type="presParOf" srcId="{B3C07A67-E323-4151-BE8B-A271455411C9}" destId="{B8AF052F-6EC5-438F-9419-6F11492EF2F1}" srcOrd="0" destOrd="0" presId="urn:microsoft.com/office/officeart/2008/layout/SquareAccentList"/>
    <dgm:cxn modelId="{3D3A9EF6-F278-47BA-93A7-AF99B9BCE14E}" type="presParOf" srcId="{B3C07A67-E323-4151-BE8B-A271455411C9}" destId="{FF9CFCD2-A2C4-47A8-89B9-F9CBCCA6A1F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90978-C774-4BFC-A873-56DC66F8FF70}">
      <dsp:nvSpPr>
        <dsp:cNvPr id="0" name=""/>
        <dsp:cNvSpPr/>
      </dsp:nvSpPr>
      <dsp:spPr>
        <a:xfrm rot="2563312">
          <a:off x="3379223" y="3400504"/>
          <a:ext cx="730027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730027" y="22258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0617F-0A53-447C-A810-6D240A3A05FE}">
      <dsp:nvSpPr>
        <dsp:cNvPr id="0" name=""/>
        <dsp:cNvSpPr/>
      </dsp:nvSpPr>
      <dsp:spPr>
        <a:xfrm>
          <a:off x="3476077" y="2399996"/>
          <a:ext cx="812370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812370" y="22258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6DE3-D459-4EBE-A5AE-8670AE0F5D62}">
      <dsp:nvSpPr>
        <dsp:cNvPr id="0" name=""/>
        <dsp:cNvSpPr/>
      </dsp:nvSpPr>
      <dsp:spPr>
        <a:xfrm rot="19036688">
          <a:off x="3379223" y="1399488"/>
          <a:ext cx="730027" cy="44516"/>
        </a:xfrm>
        <a:custGeom>
          <a:avLst/>
          <a:gdLst/>
          <a:ahLst/>
          <a:cxnLst/>
          <a:rect l="0" t="0" r="0" b="0"/>
          <a:pathLst>
            <a:path>
              <a:moveTo>
                <a:pt x="0" y="22258"/>
              </a:moveTo>
              <a:lnTo>
                <a:pt x="730027" y="22258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481B4-2896-4504-BDFB-7B16CAB722DF}">
      <dsp:nvSpPr>
        <dsp:cNvPr id="0" name=""/>
        <dsp:cNvSpPr/>
      </dsp:nvSpPr>
      <dsp:spPr>
        <a:xfrm>
          <a:off x="1496184" y="1257611"/>
          <a:ext cx="2329286" cy="2329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4FCAF-47B0-493F-88BA-7A0E03E7B316}">
      <dsp:nvSpPr>
        <dsp:cNvPr id="0" name=""/>
        <dsp:cNvSpPr/>
      </dsp:nvSpPr>
      <dsp:spPr>
        <a:xfrm>
          <a:off x="3826977" y="1236"/>
          <a:ext cx="1397571" cy="1397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Tema-1</a:t>
          </a:r>
        </a:p>
      </dsp:txBody>
      <dsp:txXfrm>
        <a:off x="4031647" y="205906"/>
        <a:ext cx="988231" cy="988231"/>
      </dsp:txXfrm>
    </dsp:sp>
    <dsp:sp modelId="{F704CD3F-5573-4964-B92D-9E5A507F9C0E}">
      <dsp:nvSpPr>
        <dsp:cNvPr id="0" name=""/>
        <dsp:cNvSpPr/>
      </dsp:nvSpPr>
      <dsp:spPr>
        <a:xfrm>
          <a:off x="5364307" y="1236"/>
          <a:ext cx="2096357" cy="139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Eğitim ve Öğretime Erişim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2014 İnsani Gelişme Raporu Verileri İle Karşılaştırma</a:t>
          </a:r>
          <a:endParaRPr lang="tr-TR" sz="1600" kern="1200" dirty="0"/>
        </a:p>
      </dsp:txBody>
      <dsp:txXfrm>
        <a:off x="5364307" y="1236"/>
        <a:ext cx="2096357" cy="1397571"/>
      </dsp:txXfrm>
    </dsp:sp>
    <dsp:sp modelId="{70C4946E-99B1-4D45-A62D-126C1574C0D4}">
      <dsp:nvSpPr>
        <dsp:cNvPr id="0" name=""/>
        <dsp:cNvSpPr/>
      </dsp:nvSpPr>
      <dsp:spPr>
        <a:xfrm>
          <a:off x="4288448" y="1723468"/>
          <a:ext cx="1397571" cy="1397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Tema-2</a:t>
          </a:r>
        </a:p>
      </dsp:txBody>
      <dsp:txXfrm>
        <a:off x="4493118" y="1928138"/>
        <a:ext cx="988231" cy="988231"/>
      </dsp:txXfrm>
    </dsp:sp>
    <dsp:sp modelId="{5C123092-9780-40A5-A9A4-A187D80E9866}">
      <dsp:nvSpPr>
        <dsp:cNvPr id="0" name=""/>
        <dsp:cNvSpPr/>
      </dsp:nvSpPr>
      <dsp:spPr>
        <a:xfrm>
          <a:off x="5825777" y="1723468"/>
          <a:ext cx="2096357" cy="139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Eğitim ve Öğretimde Kalite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PISA 2003-2012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TIMSS 2011 sonuçları</a:t>
          </a:r>
          <a:endParaRPr lang="tr-TR" sz="1800" kern="1200" dirty="0"/>
        </a:p>
      </dsp:txBody>
      <dsp:txXfrm>
        <a:off x="5825777" y="1723468"/>
        <a:ext cx="2096357" cy="1397571"/>
      </dsp:txXfrm>
    </dsp:sp>
    <dsp:sp modelId="{2FCA4193-3A2F-4588-AF8F-6A921AA42C40}">
      <dsp:nvSpPr>
        <dsp:cNvPr id="0" name=""/>
        <dsp:cNvSpPr/>
      </dsp:nvSpPr>
      <dsp:spPr>
        <a:xfrm>
          <a:off x="3826977" y="3445700"/>
          <a:ext cx="1397571" cy="1397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Tema-3</a:t>
          </a:r>
        </a:p>
      </dsp:txBody>
      <dsp:txXfrm>
        <a:off x="4031647" y="3650370"/>
        <a:ext cx="988231" cy="988231"/>
      </dsp:txXfrm>
    </dsp:sp>
    <dsp:sp modelId="{0C3C0BD7-6447-4B8A-8987-34745315F31A}">
      <dsp:nvSpPr>
        <dsp:cNvPr id="0" name=""/>
        <dsp:cNvSpPr/>
      </dsp:nvSpPr>
      <dsp:spPr>
        <a:xfrm>
          <a:off x="5364307" y="3445700"/>
          <a:ext cx="2096357" cy="1397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Kurumsal Kapasite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2014 yılı itibarıyla İnsan Kaynakları </a:t>
          </a:r>
          <a:endParaRPr lang="tr-TR" sz="1600" kern="1200" dirty="0"/>
        </a:p>
      </dsp:txBody>
      <dsp:txXfrm>
        <a:off x="5364307" y="3445700"/>
        <a:ext cx="2096357" cy="1397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4AF88-9863-416F-81BC-DFC97CD63B9C}">
      <dsp:nvSpPr>
        <dsp:cNvPr id="0" name=""/>
        <dsp:cNvSpPr/>
      </dsp:nvSpPr>
      <dsp:spPr>
        <a:xfrm rot="2535453">
          <a:off x="3406150" y="3559902"/>
          <a:ext cx="767828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767828" y="24301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186CD-EE9A-4440-9A67-FE6F1C363C75}">
      <dsp:nvSpPr>
        <dsp:cNvPr id="0" name=""/>
        <dsp:cNvSpPr/>
      </dsp:nvSpPr>
      <dsp:spPr>
        <a:xfrm>
          <a:off x="3505918" y="2493014"/>
          <a:ext cx="875502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875502" y="24301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DCF2F-0BDF-482B-96DA-7867A370F604}">
      <dsp:nvSpPr>
        <dsp:cNvPr id="0" name=""/>
        <dsp:cNvSpPr/>
      </dsp:nvSpPr>
      <dsp:spPr>
        <a:xfrm rot="19064547">
          <a:off x="3406150" y="1426125"/>
          <a:ext cx="767828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767828" y="24301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1226A-F583-47B7-BFDB-F243F5F0520A}">
      <dsp:nvSpPr>
        <dsp:cNvPr id="0" name=""/>
        <dsp:cNvSpPr/>
      </dsp:nvSpPr>
      <dsp:spPr>
        <a:xfrm>
          <a:off x="1344257" y="1245750"/>
          <a:ext cx="2543130" cy="25431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B3892-C5F5-44C2-AB73-B8955608A957}">
      <dsp:nvSpPr>
        <dsp:cNvPr id="0" name=""/>
        <dsp:cNvSpPr/>
      </dsp:nvSpPr>
      <dsp:spPr>
        <a:xfrm>
          <a:off x="3889226" y="1745"/>
          <a:ext cx="1423663" cy="142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Durum Tespiti</a:t>
          </a:r>
          <a:endParaRPr lang="tr-TR" sz="1200" kern="1200" dirty="0"/>
        </a:p>
      </dsp:txBody>
      <dsp:txXfrm>
        <a:off x="4097717" y="210236"/>
        <a:ext cx="1006681" cy="1006681"/>
      </dsp:txXfrm>
    </dsp:sp>
    <dsp:sp modelId="{90B58C02-A47C-4E14-9FE2-F28B2BA0A76D}">
      <dsp:nvSpPr>
        <dsp:cNvPr id="0" name=""/>
        <dsp:cNvSpPr/>
      </dsp:nvSpPr>
      <dsp:spPr>
        <a:xfrm>
          <a:off x="5455256" y="1745"/>
          <a:ext cx="2135495" cy="142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PISA 2012 sonuçlarımızın uluslararası ortalamanın altında olduğu vurgulanmış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5455256" y="1745"/>
        <a:ext cx="2135495" cy="1423663"/>
      </dsp:txXfrm>
    </dsp:sp>
    <dsp:sp modelId="{5794703B-47F9-4348-8C59-14242972F9AE}">
      <dsp:nvSpPr>
        <dsp:cNvPr id="0" name=""/>
        <dsp:cNvSpPr/>
      </dsp:nvSpPr>
      <dsp:spPr>
        <a:xfrm>
          <a:off x="4381420" y="1805484"/>
          <a:ext cx="1423663" cy="142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Hedefler</a:t>
          </a:r>
          <a:endParaRPr lang="tr-TR" sz="1200" kern="1200" dirty="0"/>
        </a:p>
      </dsp:txBody>
      <dsp:txXfrm>
        <a:off x="4589911" y="2013975"/>
        <a:ext cx="1006681" cy="1006681"/>
      </dsp:txXfrm>
    </dsp:sp>
    <dsp:sp modelId="{BB846889-1A3B-4485-9FF0-D007BDF67D04}">
      <dsp:nvSpPr>
        <dsp:cNvPr id="0" name=""/>
        <dsp:cNvSpPr/>
      </dsp:nvSpPr>
      <dsp:spPr>
        <a:xfrm>
          <a:off x="5947450" y="1805484"/>
          <a:ext cx="2135495" cy="142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Planın hedefleri ve politikaları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Nitelikli İnsan güçlü Toplum (eğitim)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>
        <a:off x="5947450" y="1805484"/>
        <a:ext cx="2135495" cy="1423663"/>
      </dsp:txXfrm>
    </dsp:sp>
    <dsp:sp modelId="{3CDF737C-4A9E-4B73-9EE2-8C63A45BCCC7}">
      <dsp:nvSpPr>
        <dsp:cNvPr id="0" name=""/>
        <dsp:cNvSpPr/>
      </dsp:nvSpPr>
      <dsp:spPr>
        <a:xfrm>
          <a:off x="3889226" y="3609222"/>
          <a:ext cx="1423663" cy="142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Uygulanacak Politikalar</a:t>
          </a:r>
          <a:endParaRPr lang="tr-TR" sz="1200" kern="1200" dirty="0"/>
        </a:p>
      </dsp:txBody>
      <dsp:txXfrm>
        <a:off x="4097717" y="3817713"/>
        <a:ext cx="1006681" cy="1006681"/>
      </dsp:txXfrm>
    </dsp:sp>
    <dsp:sp modelId="{5C828B62-325D-48E6-8927-0CE6E15DAA34}">
      <dsp:nvSpPr>
        <dsp:cNvPr id="0" name=""/>
        <dsp:cNvSpPr/>
      </dsp:nvSpPr>
      <dsp:spPr>
        <a:xfrm>
          <a:off x="5455256" y="3609222"/>
          <a:ext cx="2135495" cy="1423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5455256" y="3609222"/>
        <a:ext cx="2135495" cy="1423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71722-4B82-4A9D-9AB4-112A3F6A7C2E}">
      <dsp:nvSpPr>
        <dsp:cNvPr id="0" name=""/>
        <dsp:cNvSpPr/>
      </dsp:nvSpPr>
      <dsp:spPr>
        <a:xfrm rot="3681766">
          <a:off x="3603513" y="3943686"/>
          <a:ext cx="1049087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1049087" y="177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43848-00A4-4D65-BD8E-DAA2EC9CD452}">
      <dsp:nvSpPr>
        <dsp:cNvPr id="0" name=""/>
        <dsp:cNvSpPr/>
      </dsp:nvSpPr>
      <dsp:spPr>
        <a:xfrm rot="1311952">
          <a:off x="4179330" y="3187247"/>
          <a:ext cx="743081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743081" y="177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6F32-023E-46DA-B07E-92AA33EFB8B2}">
      <dsp:nvSpPr>
        <dsp:cNvPr id="0" name=""/>
        <dsp:cNvSpPr/>
      </dsp:nvSpPr>
      <dsp:spPr>
        <a:xfrm rot="20288048">
          <a:off x="4179056" y="2326673"/>
          <a:ext cx="750688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750688" y="177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2C2D0-A40E-4CD1-87AA-4A919FFE8301}">
      <dsp:nvSpPr>
        <dsp:cNvPr id="0" name=""/>
        <dsp:cNvSpPr/>
      </dsp:nvSpPr>
      <dsp:spPr>
        <a:xfrm rot="17996544">
          <a:off x="3619463" y="1549463"/>
          <a:ext cx="1113788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1113788" y="17709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2D1C4-9874-4B31-8FE8-D584B3486F52}">
      <dsp:nvSpPr>
        <dsp:cNvPr id="0" name=""/>
        <dsp:cNvSpPr/>
      </dsp:nvSpPr>
      <dsp:spPr>
        <a:xfrm>
          <a:off x="2443788" y="1738748"/>
          <a:ext cx="2073260" cy="20732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101BD-C257-42B9-A4B3-FB1F51422934}">
      <dsp:nvSpPr>
        <dsp:cNvPr id="0" name=""/>
        <dsp:cNvSpPr/>
      </dsp:nvSpPr>
      <dsp:spPr>
        <a:xfrm>
          <a:off x="4165293" y="1843"/>
          <a:ext cx="1156889" cy="1160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Mevut durum analizi</a:t>
          </a:r>
          <a:endParaRPr lang="tr-TR" sz="1200" kern="1200" dirty="0"/>
        </a:p>
      </dsp:txBody>
      <dsp:txXfrm>
        <a:off x="4334715" y="171813"/>
        <a:ext cx="818045" cy="820686"/>
      </dsp:txXfrm>
    </dsp:sp>
    <dsp:sp modelId="{3D049C1D-29D9-459B-9113-9DCA5EED0AB4}">
      <dsp:nvSpPr>
        <dsp:cNvPr id="0" name=""/>
        <dsp:cNvSpPr/>
      </dsp:nvSpPr>
      <dsp:spPr>
        <a:xfrm>
          <a:off x="5444785" y="3712"/>
          <a:ext cx="1735334" cy="1160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kern="1200" dirty="0" smtClean="0"/>
            <a:t>Reform Çalışmaları</a:t>
          </a:r>
          <a:endParaRPr lang="tr-TR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kern="1200" dirty="0" smtClean="0"/>
            <a:t>Ulusal ve Uluslararası değerlendirmeler</a:t>
          </a:r>
          <a:endParaRPr lang="tr-TR" sz="1800" b="0" kern="1200" dirty="0"/>
        </a:p>
      </dsp:txBody>
      <dsp:txXfrm>
        <a:off x="5444785" y="3712"/>
        <a:ext cx="1735334" cy="1160626"/>
      </dsp:txXfrm>
    </dsp:sp>
    <dsp:sp modelId="{55A6B851-0554-41E9-9433-783D75746BEA}">
      <dsp:nvSpPr>
        <dsp:cNvPr id="0" name=""/>
        <dsp:cNvSpPr/>
      </dsp:nvSpPr>
      <dsp:spPr>
        <a:xfrm>
          <a:off x="4857996" y="1350967"/>
          <a:ext cx="1243956" cy="1243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Türkiye eğitim sisteminin gelişme alanları</a:t>
          </a:r>
          <a:endParaRPr lang="tr-TR" sz="1200" kern="1200" dirty="0"/>
        </a:p>
      </dsp:txBody>
      <dsp:txXfrm>
        <a:off x="5040169" y="1533140"/>
        <a:ext cx="879610" cy="879610"/>
      </dsp:txXfrm>
    </dsp:sp>
    <dsp:sp modelId="{734A4082-91EB-4C65-9CC0-8364B12FD002}">
      <dsp:nvSpPr>
        <dsp:cNvPr id="0" name=""/>
        <dsp:cNvSpPr/>
      </dsp:nvSpPr>
      <dsp:spPr>
        <a:xfrm>
          <a:off x="6226348" y="1350967"/>
          <a:ext cx="1865934" cy="124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Eşitliğin sağlanması, İstihdam, Finansman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Programların güncellenmesi</a:t>
          </a:r>
          <a:endParaRPr lang="tr-TR" sz="1800" kern="1200" dirty="0"/>
        </a:p>
      </dsp:txBody>
      <dsp:txXfrm>
        <a:off x="6226348" y="1350967"/>
        <a:ext cx="1865934" cy="1243956"/>
      </dsp:txXfrm>
    </dsp:sp>
    <dsp:sp modelId="{D207C3B6-189E-440F-AD7E-9015F3D57448}">
      <dsp:nvSpPr>
        <dsp:cNvPr id="0" name=""/>
        <dsp:cNvSpPr/>
      </dsp:nvSpPr>
      <dsp:spPr>
        <a:xfrm>
          <a:off x="4857996" y="2893791"/>
          <a:ext cx="1243956" cy="1368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Plan dönemi perspektifi</a:t>
          </a:r>
          <a:endParaRPr lang="tr-TR" sz="1200" kern="1200" dirty="0"/>
        </a:p>
      </dsp:txBody>
      <dsp:txXfrm>
        <a:off x="5040169" y="3094136"/>
        <a:ext cx="879610" cy="967350"/>
      </dsp:txXfrm>
    </dsp:sp>
    <dsp:sp modelId="{8516957A-9720-460C-AB89-710E33BB399B}">
      <dsp:nvSpPr>
        <dsp:cNvPr id="0" name=""/>
        <dsp:cNvSpPr/>
      </dsp:nvSpPr>
      <dsp:spPr>
        <a:xfrm>
          <a:off x="6226348" y="2893791"/>
          <a:ext cx="1865934" cy="136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Onuncu plan(2018) Hedefleri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smtClean="0"/>
            <a:t>Politikalar, </a:t>
          </a:r>
          <a:r>
            <a:rPr lang="tr-TR" sz="1800" kern="1200" dirty="0" smtClean="0"/>
            <a:t>stratejiler</a:t>
          </a:r>
          <a:endParaRPr lang="tr-TR" sz="1800" kern="1200" dirty="0"/>
        </a:p>
      </dsp:txBody>
      <dsp:txXfrm>
        <a:off x="6226348" y="2893791"/>
        <a:ext cx="1865934" cy="1368040"/>
      </dsp:txXfrm>
    </dsp:sp>
    <dsp:sp modelId="{FF278E4A-47FC-4AF5-82BC-66760DBB7897}">
      <dsp:nvSpPr>
        <dsp:cNvPr id="0" name=""/>
        <dsp:cNvSpPr/>
      </dsp:nvSpPr>
      <dsp:spPr>
        <a:xfrm>
          <a:off x="4055563" y="4345688"/>
          <a:ext cx="1243956" cy="1243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Türkiye eğitim sisteminin gelişme alanları</a:t>
          </a:r>
          <a:endParaRPr lang="tr-TR" sz="1200" kern="1200" dirty="0"/>
        </a:p>
      </dsp:txBody>
      <dsp:txXfrm>
        <a:off x="4237736" y="4527861"/>
        <a:ext cx="879610" cy="879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8672-1F7E-4FC1-8DBB-8EDA59502F6E}">
      <dsp:nvSpPr>
        <dsp:cNvPr id="0" name=""/>
        <dsp:cNvSpPr/>
      </dsp:nvSpPr>
      <dsp:spPr>
        <a:xfrm>
          <a:off x="6586" y="969618"/>
          <a:ext cx="4587876" cy="53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1744E-D577-483B-A416-F3464A053258}">
      <dsp:nvSpPr>
        <dsp:cNvPr id="0" name=""/>
        <dsp:cNvSpPr/>
      </dsp:nvSpPr>
      <dsp:spPr>
        <a:xfrm>
          <a:off x="6586" y="1172326"/>
          <a:ext cx="337041" cy="337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3EBED-84F8-49F8-9B5D-111A42EF6AA1}">
      <dsp:nvSpPr>
        <dsp:cNvPr id="0" name=""/>
        <dsp:cNvSpPr/>
      </dsp:nvSpPr>
      <dsp:spPr>
        <a:xfrm>
          <a:off x="6586" y="0"/>
          <a:ext cx="4587876" cy="96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65. Hükmet Sunuş Metni </a:t>
          </a:r>
          <a:endParaRPr lang="tr-TR" sz="2000" kern="1200" dirty="0"/>
        </a:p>
      </dsp:txBody>
      <dsp:txXfrm>
        <a:off x="6586" y="0"/>
        <a:ext cx="4587876" cy="969618"/>
      </dsp:txXfrm>
    </dsp:sp>
    <dsp:sp modelId="{CC6F0E4C-6C10-4055-A941-4AD2592EA40A}">
      <dsp:nvSpPr>
        <dsp:cNvPr id="0" name=""/>
        <dsp:cNvSpPr/>
      </dsp:nvSpPr>
      <dsp:spPr>
        <a:xfrm>
          <a:off x="6586" y="1957960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2767E-6E07-4AF2-A615-E79829F4A59A}">
      <dsp:nvSpPr>
        <dsp:cNvPr id="0" name=""/>
        <dsp:cNvSpPr/>
      </dsp:nvSpPr>
      <dsp:spPr>
        <a:xfrm>
          <a:off x="327738" y="1733664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Demokrasi ve Adalet</a:t>
          </a:r>
          <a:endParaRPr lang="tr-TR" sz="2100" kern="1200" dirty="0"/>
        </a:p>
      </dsp:txBody>
      <dsp:txXfrm>
        <a:off x="327738" y="1733664"/>
        <a:ext cx="4266724" cy="785626"/>
      </dsp:txXfrm>
    </dsp:sp>
    <dsp:sp modelId="{3E0A8B77-C567-4E8D-81E7-F080E2127D1F}">
      <dsp:nvSpPr>
        <dsp:cNvPr id="0" name=""/>
        <dsp:cNvSpPr/>
      </dsp:nvSpPr>
      <dsp:spPr>
        <a:xfrm>
          <a:off x="6586" y="2743587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DA42-36C9-45E6-912D-B66D95A656A2}">
      <dsp:nvSpPr>
        <dsp:cNvPr id="0" name=""/>
        <dsp:cNvSpPr/>
      </dsp:nvSpPr>
      <dsp:spPr>
        <a:xfrm>
          <a:off x="327738" y="2519290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Eğitim</a:t>
          </a:r>
          <a:endParaRPr lang="tr-TR" sz="2100" kern="1200" dirty="0"/>
        </a:p>
      </dsp:txBody>
      <dsp:txXfrm>
        <a:off x="327738" y="2519290"/>
        <a:ext cx="4266724" cy="785626"/>
      </dsp:txXfrm>
    </dsp:sp>
    <dsp:sp modelId="{82FC8DBB-D3E9-40B6-87F9-DB59FF1AC9F8}">
      <dsp:nvSpPr>
        <dsp:cNvPr id="0" name=""/>
        <dsp:cNvSpPr/>
      </dsp:nvSpPr>
      <dsp:spPr>
        <a:xfrm>
          <a:off x="6586" y="3529213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95E3D-C945-4B50-A88F-F3DA395F345A}">
      <dsp:nvSpPr>
        <dsp:cNvPr id="0" name=""/>
        <dsp:cNvSpPr/>
      </dsp:nvSpPr>
      <dsp:spPr>
        <a:xfrm>
          <a:off x="327738" y="3304917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Reel Ekonomi</a:t>
          </a:r>
          <a:endParaRPr lang="tr-TR" sz="2100" kern="1200" dirty="0"/>
        </a:p>
      </dsp:txBody>
      <dsp:txXfrm>
        <a:off x="327738" y="3304917"/>
        <a:ext cx="4266724" cy="785626"/>
      </dsp:txXfrm>
    </dsp:sp>
    <dsp:sp modelId="{FABA60BF-7B0A-429F-A226-9D6A369EEAC1}">
      <dsp:nvSpPr>
        <dsp:cNvPr id="0" name=""/>
        <dsp:cNvSpPr/>
      </dsp:nvSpPr>
      <dsp:spPr>
        <a:xfrm>
          <a:off x="4823856" y="969618"/>
          <a:ext cx="4587876" cy="539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88E6-C2F0-4EE7-9204-53A3945F3F3C}">
      <dsp:nvSpPr>
        <dsp:cNvPr id="0" name=""/>
        <dsp:cNvSpPr/>
      </dsp:nvSpPr>
      <dsp:spPr>
        <a:xfrm>
          <a:off x="4823856" y="1172326"/>
          <a:ext cx="337041" cy="337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CEFA5-5919-4939-9871-0B530B117108}">
      <dsp:nvSpPr>
        <dsp:cNvPr id="0" name=""/>
        <dsp:cNvSpPr/>
      </dsp:nvSpPr>
      <dsp:spPr>
        <a:xfrm>
          <a:off x="4823856" y="0"/>
          <a:ext cx="4587876" cy="96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24 Mayıs 2016</a:t>
          </a:r>
          <a:endParaRPr lang="tr-TR" sz="2100" kern="1200" dirty="0"/>
        </a:p>
      </dsp:txBody>
      <dsp:txXfrm>
        <a:off x="4823856" y="0"/>
        <a:ext cx="4587876" cy="969618"/>
      </dsp:txXfrm>
    </dsp:sp>
    <dsp:sp modelId="{FC908499-552B-420E-B3B5-FF5EE3C6B5E8}">
      <dsp:nvSpPr>
        <dsp:cNvPr id="0" name=""/>
        <dsp:cNvSpPr/>
      </dsp:nvSpPr>
      <dsp:spPr>
        <a:xfrm>
          <a:off x="4823856" y="1957960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04A6F-5909-4E5F-BB05-45537A9F3F72}">
      <dsp:nvSpPr>
        <dsp:cNvPr id="0" name=""/>
        <dsp:cNvSpPr/>
      </dsp:nvSpPr>
      <dsp:spPr>
        <a:xfrm>
          <a:off x="5145008" y="1733664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Öncelikli Dönüşüm Programları</a:t>
          </a:r>
          <a:endParaRPr lang="tr-TR" sz="2100" kern="1200" dirty="0"/>
        </a:p>
      </dsp:txBody>
      <dsp:txXfrm>
        <a:off x="5145008" y="1733664"/>
        <a:ext cx="4266724" cy="785626"/>
      </dsp:txXfrm>
    </dsp:sp>
    <dsp:sp modelId="{330C9755-898D-45C6-AC36-A77C78A76CDD}">
      <dsp:nvSpPr>
        <dsp:cNvPr id="0" name=""/>
        <dsp:cNvSpPr/>
      </dsp:nvSpPr>
      <dsp:spPr>
        <a:xfrm>
          <a:off x="4823856" y="2743587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6CA9E-07B0-4304-884A-E5EE113EAD53}">
      <dsp:nvSpPr>
        <dsp:cNvPr id="0" name=""/>
        <dsp:cNvSpPr/>
      </dsp:nvSpPr>
      <dsp:spPr>
        <a:xfrm>
          <a:off x="5145008" y="2519290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Kamu Yönetimi</a:t>
          </a:r>
          <a:endParaRPr lang="tr-TR" sz="2100" kern="1200" dirty="0"/>
        </a:p>
      </dsp:txBody>
      <dsp:txXfrm>
        <a:off x="5145008" y="2519290"/>
        <a:ext cx="4266724" cy="785626"/>
      </dsp:txXfrm>
    </dsp:sp>
    <dsp:sp modelId="{B8AF052F-6EC5-438F-9419-6F11492EF2F1}">
      <dsp:nvSpPr>
        <dsp:cNvPr id="0" name=""/>
        <dsp:cNvSpPr/>
      </dsp:nvSpPr>
      <dsp:spPr>
        <a:xfrm>
          <a:off x="4823856" y="3529213"/>
          <a:ext cx="337033" cy="337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CFCD2-A2C4-47A8-89B9-F9CBCCA6A1F2}">
      <dsp:nvSpPr>
        <dsp:cNvPr id="0" name=""/>
        <dsp:cNvSpPr/>
      </dsp:nvSpPr>
      <dsp:spPr>
        <a:xfrm>
          <a:off x="5145008" y="3304917"/>
          <a:ext cx="4266724" cy="78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Kamu Maliyesi</a:t>
          </a:r>
          <a:endParaRPr lang="tr-TR" sz="2100" kern="1200" dirty="0"/>
        </a:p>
      </dsp:txBody>
      <dsp:txXfrm>
        <a:off x="5145008" y="3304917"/>
        <a:ext cx="4266724" cy="78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6AAEB-A2AE-4F83-B8E3-0A775287A002}" type="datetimeFigureOut">
              <a:rPr lang="tr-TR" smtClean="0"/>
              <a:t>11.05.2017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2662-60A1-4422-8641-27EE9D36E9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1255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5EC7-890A-4440-890F-0377944E1EBA}" type="datetimeFigureOut">
              <a:rPr lang="tr-TR" smtClean="0"/>
              <a:t>11.05.2017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706B-9D31-4859-A213-F6770315D6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687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341B-2494-41CD-B441-F05D97164E23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2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43C8-E22C-41AA-8622-2AB82D2D4948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8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29F7-F21C-47CB-AD92-5F82325E4E9C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27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9C0F60D-B613-44A5-8EE5-519D2F20779B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74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340-357B-4532-BC7F-EAEFB70DC1D9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37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89F9-A490-4899-9120-4B075DC45FEB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96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C2B3-53E4-4D8E-834D-6C699F7EDD79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9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F4E-E047-4572-8D1C-6D3EE517AC80}" type="datetime1">
              <a:rPr lang="tr-TR" smtClean="0"/>
              <a:t>11.05.2017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93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98E8-5DE9-485B-B73B-B16A235ADBCA}" type="datetime1">
              <a:rPr lang="tr-TR" smtClean="0"/>
              <a:t>11.05.2017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8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899B-4E24-49B0-A319-19D84CA6EE75}" type="datetime1">
              <a:rPr lang="tr-TR" smtClean="0"/>
              <a:t>11.05.2017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87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FFEF-D4DC-4017-8D91-3D137BD82A7E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12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ADA5-91F6-4449-B7D9-FB02B27498F5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18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6528-277E-49FC-9138-31670851CABD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75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77A9-025A-4BC4-836D-C08933EFAE26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79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796C-3334-4377-A4E8-A816F6C564B2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62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0062-C0D7-4DD5-9A08-B863ED9C9DB6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94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F967-D835-4E62-A8C4-082A758FB565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99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3ECD-ABB9-4D57-84D7-E705B96EBA5A}" type="datetime1">
              <a:rPr lang="tr-TR" smtClean="0"/>
              <a:t>11.05.2017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B353-DEDD-45D4-9AC7-46D2648799EE}" type="datetime1">
              <a:rPr lang="tr-TR" smtClean="0"/>
              <a:t>11.05.2017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1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10CE-E3C9-4E39-A877-A0C26B450623}" type="datetime1">
              <a:rPr lang="tr-TR" smtClean="0"/>
              <a:t>11.05.2017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7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BB4-0B42-469F-A210-F6FB17823A65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05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9D2A-11C0-4F41-923D-0167EDCD8814}" type="datetime1">
              <a:rPr lang="tr-TR" smtClean="0"/>
              <a:t>11.05.2017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71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0000"/>
            <a:lum/>
          </a:blip>
          <a:srcRect/>
          <a:stretch>
            <a:fillRect l="30000" t="25000" r="3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DA08E0-E593-45B0-A8D8-1664131DF4F9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6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30000" t="25000" r="3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DAC19E2-E771-4F15-A62D-5C4BCC6B8B4F}" type="datetime1">
              <a:rPr lang="tr-TR" smtClean="0"/>
              <a:t>11.05.2017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F36BD5-23C7-4C55-A3C0-04BD00FA66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1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74407" y="1739774"/>
            <a:ext cx="9418320" cy="232115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sz="4000" dirty="0" smtClean="0"/>
              <a:t>PISA Sonuçlarının Genel Değerlendirilmesi ve PISA Bilgilendirme Semineri</a:t>
            </a:r>
            <a:br>
              <a:rPr lang="tr-TR" sz="4000" dirty="0" smtClean="0"/>
            </a:br>
            <a:endParaRPr lang="tr-TR" sz="40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261872" y="4044462"/>
            <a:ext cx="9418320" cy="25461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T.C. </a:t>
            </a:r>
            <a:r>
              <a:rPr lang="en-US" sz="2000" dirty="0" smtClean="0">
                <a:solidFill>
                  <a:schemeClr val="tx1"/>
                </a:solidFill>
              </a:rPr>
              <a:t>MİLL</a:t>
            </a:r>
            <a:r>
              <a:rPr lang="tr-TR" sz="2000" dirty="0">
                <a:solidFill>
                  <a:schemeClr val="tx1"/>
                </a:solidFill>
              </a:rPr>
              <a:t>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EĞİTİM </a:t>
            </a:r>
            <a:r>
              <a:rPr lang="en-US" sz="2000" dirty="0" smtClean="0">
                <a:solidFill>
                  <a:schemeClr val="tx1"/>
                </a:solidFill>
              </a:rPr>
              <a:t>BAKANLIĞI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ÖRTAÖĞRETİM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GENEL </a:t>
            </a:r>
            <a:r>
              <a:rPr lang="en-US" sz="2000" dirty="0">
                <a:solidFill>
                  <a:schemeClr val="tx1"/>
                </a:solidFill>
              </a:rPr>
              <a:t>MÜDÜRLÜĞÜ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Osman ÇELİK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tr-TR" sz="2000" dirty="0" smtClean="0">
                <a:solidFill>
                  <a:schemeClr val="tx1"/>
                </a:solidFill>
              </a:rPr>
              <a:t>15-17</a:t>
            </a:r>
            <a:r>
              <a:rPr lang="en-US" sz="2000" dirty="0" smtClean="0">
                <a:solidFill>
                  <a:schemeClr val="tx1"/>
                </a:solidFill>
              </a:rPr>
              <a:t>/0</a:t>
            </a:r>
            <a:r>
              <a:rPr lang="tr-TR" sz="2000" dirty="0" smtClean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/201</a:t>
            </a:r>
            <a:r>
              <a:rPr lang="tr-TR" sz="2000" dirty="0" smtClean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Mersin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96" y="591278"/>
            <a:ext cx="82968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73707" y="1624083"/>
            <a:ext cx="9621672" cy="4963691"/>
          </a:xfrm>
        </p:spPr>
        <p:txBody>
          <a:bodyPr>
            <a:normAutofit/>
          </a:bodyPr>
          <a:lstStyle/>
          <a:p>
            <a:r>
              <a:rPr lang="tr-TR" b="1" dirty="0" smtClean="0"/>
              <a:t>Onuncu </a:t>
            </a:r>
            <a:r>
              <a:rPr lang="tr-TR" b="1" dirty="0"/>
              <a:t>Plan (2018 Yılı) </a:t>
            </a:r>
            <a:r>
              <a:rPr lang="tr-TR" b="1" dirty="0" smtClean="0"/>
              <a:t>Hedefleri:</a:t>
            </a:r>
            <a:endParaRPr lang="tr-TR" dirty="0" smtClean="0"/>
          </a:p>
          <a:p>
            <a:pPr>
              <a:lnSpc>
                <a:spcPct val="100000"/>
              </a:lnSpc>
            </a:pPr>
            <a:r>
              <a:rPr lang="tr-TR" dirty="0" smtClean="0"/>
              <a:t>Onuncu Plan (2018 Yılı) hedefi olarak, aşağıda belirtilen tek madde belirlenmiştir.</a:t>
            </a:r>
          </a:p>
          <a:p>
            <a:pPr>
              <a:lnSpc>
                <a:spcPct val="100000"/>
              </a:lnSpc>
            </a:pPr>
            <a:r>
              <a:rPr lang="tr-TR" dirty="0"/>
              <a:t>“</a:t>
            </a:r>
            <a:r>
              <a:rPr lang="tr-TR" b="1" dirty="0" smtClean="0"/>
              <a:t>Kaliteli </a:t>
            </a:r>
            <a:r>
              <a:rPr lang="tr-TR" b="1" dirty="0"/>
              <a:t>eğitimin fırsat ve imkânlarını yaygınlaştırmak ve herkes için </a:t>
            </a:r>
            <a:r>
              <a:rPr lang="tr-TR" b="1" dirty="0" smtClean="0"/>
              <a:t>erişilebilir kılmak</a:t>
            </a:r>
            <a:r>
              <a:rPr lang="tr-TR" dirty="0"/>
              <a:t>”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T.C. MİLLÎ EĞİTİM BAKANLIĞI Ölçme, Değerlendirme ve Sınav Hizmetleri Genel Müdürlüğü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10</a:t>
            </a:fld>
            <a:endParaRPr lang="tr-TR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262063" y="676275"/>
            <a:ext cx="9418637" cy="593725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>
                <a:solidFill>
                  <a:prstClr val="black"/>
                </a:solidFill>
              </a:rPr>
              <a:t>Özel İhtisas Komisyonu Raporunda </a:t>
            </a:r>
            <a:r>
              <a:rPr lang="tr-TR" sz="2000" b="1" dirty="0">
                <a:solidFill>
                  <a:prstClr val="black"/>
                </a:solidFill>
              </a:rPr>
              <a:t>Eğitim Sisteminin Kalitesinin Artırılmasına Yönelik Uygulanması Öngörülen Politikalardan bazıları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68369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596788"/>
            <a:ext cx="9418320" cy="4895452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Hedeflere </a:t>
            </a:r>
            <a:r>
              <a:rPr lang="tr-TR" b="1" dirty="0"/>
              <a:t>Dönük Temel Amaç ve Politikalar</a:t>
            </a:r>
            <a:endParaRPr lang="tr-TR" dirty="0"/>
          </a:p>
          <a:p>
            <a:r>
              <a:rPr lang="tr-TR" dirty="0"/>
              <a:t>Plan dönemi hedeflerine ilişkin temel amaç ve politikalar beş madde olarak sunulmuştur:</a:t>
            </a:r>
          </a:p>
          <a:p>
            <a:r>
              <a:rPr lang="tr-TR" dirty="0"/>
              <a:t>1. Öğretmenlerin ve eğitim liderlerinin niteliğini artırmak.</a:t>
            </a:r>
          </a:p>
          <a:p>
            <a:r>
              <a:rPr lang="tr-TR" dirty="0"/>
              <a:t>2. İller ve okullar arasındaki beşeri ve fiziksel altyapı farklılıklarını azaltmak.</a:t>
            </a:r>
          </a:p>
          <a:p>
            <a:r>
              <a:rPr lang="tr-TR" dirty="0"/>
              <a:t>3. Erişim imkânlarını artırmak ve ortaöğretim okullaşma oranlarını %100 yapmak.</a:t>
            </a:r>
          </a:p>
          <a:p>
            <a:r>
              <a:rPr lang="tr-TR" dirty="0"/>
              <a:t>4. Karar süreçlerini iyileştirmek, izleme ve değerlendirme çalışmalarını etkinleştirmek,</a:t>
            </a:r>
          </a:p>
          <a:p>
            <a:r>
              <a:rPr lang="tr-TR" dirty="0"/>
              <a:t>hesap verebilirliği artırmak.</a:t>
            </a:r>
          </a:p>
          <a:p>
            <a:r>
              <a:rPr lang="tr-TR" dirty="0"/>
              <a:t>5. Anlamlı öğrenme hedeflerini belirlemek, programları sürekli değerlendirmek ve</a:t>
            </a:r>
          </a:p>
          <a:p>
            <a:r>
              <a:rPr lang="tr-TR" dirty="0"/>
              <a:t>geliştirmek.</a:t>
            </a:r>
          </a:p>
          <a:p>
            <a:r>
              <a:rPr lang="tr-TR" dirty="0"/>
              <a:t>6. Eğitimde sosyal adaleti gerçekleştirecek politikalar izlemek.</a:t>
            </a:r>
          </a:p>
          <a:p>
            <a:r>
              <a:rPr lang="tr-TR" dirty="0"/>
              <a:t>7. Eğitim yönetimini adem-i merkeziyetçi kılmak ve yetki devri yapmak.</a:t>
            </a:r>
          </a:p>
          <a:p>
            <a:r>
              <a:rPr lang="tr-TR" dirty="0"/>
              <a:t>8. Eğitime ayrılan kamu ve özel kaynakları çeşitlendirmek ve artırmak.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MİLLÎ EĞİTİM BAKANLIĞI Ölçme, Değerlendirme ve Sınav Hizmetleri Genel Müdürlüğü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11</a:t>
            </a:fld>
            <a:endParaRPr lang="tr-TR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262063" y="758825"/>
            <a:ext cx="9418637" cy="606425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>
                <a:solidFill>
                  <a:prstClr val="black"/>
                </a:solidFill>
              </a:rPr>
              <a:t>Özel İhtisas Komisyonu Raporunda </a:t>
            </a:r>
            <a:r>
              <a:rPr lang="tr-TR" sz="2000" b="1" dirty="0">
                <a:solidFill>
                  <a:prstClr val="black"/>
                </a:solidFill>
              </a:rPr>
              <a:t>Eğitim Sisteminin Kalitesinin Artırılmasına Yönelik Uygulanması Öngörülen Politikalardan bazıları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8198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65907"/>
          </a:xfrm>
        </p:spPr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12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  <p:sp>
        <p:nvSpPr>
          <p:cNvPr id="4" name="AutoShape 2" descr="bırak saraylarda mermer olmayı toprak ol ki bağrında güller yetişsin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78" y="2483910"/>
            <a:ext cx="3343701" cy="334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aşlık 1"/>
          <p:cNvSpPr>
            <a:spLocks noGrp="1"/>
          </p:cNvSpPr>
          <p:nvPr>
            <p:ph type="body" idx="1"/>
          </p:nvPr>
        </p:nvSpPr>
        <p:spPr>
          <a:xfrm>
            <a:off x="1262063" y="1446213"/>
            <a:ext cx="9418637" cy="5046662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</a:rPr>
              <a:t>Özel İhtisas Komisyonu Raporunda </a:t>
            </a:r>
            <a:r>
              <a:rPr lang="tr-TR" sz="2000" b="1" dirty="0">
                <a:solidFill>
                  <a:prstClr val="black"/>
                </a:solidFill>
              </a:rPr>
              <a:t>Eğitim Sisteminin Kalitesinin Artırılmasına Yönelik Uygulanması Öngörülen Politikalardan bazıları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485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491313"/>
            <a:ext cx="9418320" cy="45037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r-TR" sz="2000" b="1" kern="0" spc="0" dirty="0">
                <a:solidFill>
                  <a:sysClr val="windowText" lastClr="000000"/>
                </a:solidFill>
              </a:rPr>
              <a:t>65.Hükümet </a:t>
            </a:r>
            <a:r>
              <a:rPr lang="tr-TR" sz="2000" b="1" kern="0" spc="0" dirty="0" smtClean="0">
                <a:solidFill>
                  <a:sysClr val="windowText" lastClr="000000"/>
                </a:solidFill>
              </a:rPr>
              <a:t>Sunuş Metninde  Altı Temel Alana Yoğunlaşılmıştır</a:t>
            </a:r>
            <a:endParaRPr lang="tr-TR" sz="2000" b="1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051768968"/>
              </p:ext>
            </p:extLst>
          </p:nvPr>
        </p:nvGraphicFramePr>
        <p:xfrm>
          <a:off x="1261872" y="1433015"/>
          <a:ext cx="9418320" cy="50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13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553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82994"/>
          </a:xfrm>
        </p:spPr>
        <p:txBody>
          <a:bodyPr>
            <a:noAutofit/>
          </a:bodyPr>
          <a:lstStyle/>
          <a:p>
            <a:pPr algn="ctr"/>
            <a:r>
              <a:rPr lang="tr-TR" sz="2400" b="1" smtClean="0">
                <a:latin typeface="Arial Narrow" panose="020B0606020202030204" pitchFamily="34" charset="0"/>
              </a:rPr>
              <a:t>65.Hükümet Sunuş </a:t>
            </a:r>
            <a:r>
              <a:rPr lang="tr-TR" sz="2400" b="1" dirty="0" smtClean="0">
                <a:latin typeface="Arial Narrow" panose="020B0606020202030204" pitchFamily="34" charset="0"/>
              </a:rPr>
              <a:t>Metninde </a:t>
            </a:r>
            <a:r>
              <a:rPr lang="tr-T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Eğitimin Kalitesinin Artırılmasına Yönelik  Uygulanması </a:t>
            </a:r>
            <a:r>
              <a:rPr lang="tr-T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Öngörülen </a:t>
            </a:r>
            <a:r>
              <a:rPr lang="tr-TR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Politikalar</a:t>
            </a:r>
            <a:endParaRPr lang="tr-TR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446663"/>
            <a:ext cx="9418320" cy="504557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Bu kapsamda ‘Eğitimde Kalite </a:t>
            </a:r>
            <a:r>
              <a:rPr lang="tr-TR" sz="2400" dirty="0" smtClean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Seferberliğini </a:t>
            </a: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başlatarak, ‘Eğitim Kalite Endeksi’ hazırlayacağız.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Okul türleri ve bölgeler arası başarı farklılıklarını azaltarak eğitimde fırsat eşitliğine bütün boyutlarıyla hayatiyet kazandıracağız.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Milli Eğitim alanında uygulayacağımız politikaların odağında yer alan Öğretmen Strateji Belgesi’ni hazırlayıp yürürlüğe koyacağız.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Müfredatı bilgi teknolojileri destekli öğretime uygun hale getirerek, eğitsel e-içeriklerin genişletilmesi ve daha da geliştirilmesini sağlayacağız.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Eğitim sisteminin her kademesinde ailenin eğitim sürecine katkısını artıracak etkileşimli bir mekanizma oluşturacağız.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Cambria"/>
              </a:rPr>
              <a:t>Oyun tabanlı öğrenmeyi etkin hale getireceğiz. Mobil öğrenme sistemlerini geliştireceğiz. </a:t>
            </a:r>
            <a:endParaRPr lang="tr-TR" sz="2400" dirty="0">
              <a:solidFill>
                <a:srgbClr val="000000"/>
              </a:solidFill>
              <a:effectLst/>
              <a:latin typeface="Cambria"/>
              <a:ea typeface="Calibri"/>
              <a:cs typeface="Cambria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14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805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2840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65.Hükümet Konuşma Metninde Eğitimin Kalitesinin Artırılmasına Yönelik  Uygulanması Öngörülen Politikalar</a:t>
            </a:r>
            <a:endParaRPr lang="tr-TR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364776"/>
            <a:ext cx="9418320" cy="5127464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Öğrencilerimize yazılı ve sözlü iletişim kurabilecek düzeyde yabancı dil öğretimine öncelik vereceğiz.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FATİH Projesi aracılığıyla tüm öğrencilere eğitimde fırsat eşitliği sağlayacağız.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İlk ve ortaöğretimde okul bazlı bütçe yönetimine geçilmesine yönelik çalışmalar yapacağız.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İş dünyasının ihtiyaç duyduğu meslek ve alanlarda kaliteli elaman yetiştirilmesini sağlayacak şekilde mesleki eğitimin kalitesini artıracak tedbirleri almaya devam edeceğiz.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Meslek liselerinde özel kesimin katkısını artıracağız. Kamu-özel kesim işbirliği ile meslek liselerini ve meslek yüksekokullarını yeniden yapılandıracağız. Mesleki ve teknik lise mezunlarının istihdamını özendireceğiz.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Reform ajandamızın önemli bir başlığı olan yükseköğretim reformunu hayata geçireceğiz.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Öğrencilerimiz üzerindeki sınav baskısını azaltmak amacıyla yükseköğretime geçişteki sınavların yılda birden çok yapılmasını temin edeceğiz. (OGM bu doğrultuda iki model üzerinde çalışmaktadır.)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"/>
            </a:pPr>
            <a:r>
              <a:rPr lang="tr-TR" sz="2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Şirketlerin sektörlerine yönelik özel mesleki ve teknik eğitim okulu açabilmeleri için düzenleme yapacağız. </a:t>
            </a:r>
            <a:endParaRPr lang="tr-TR" sz="2400" dirty="0">
              <a:solidFill>
                <a:srgbClr val="000000"/>
              </a:solidFill>
              <a:latin typeface="Cambria"/>
              <a:ea typeface="Calibri"/>
              <a:cs typeface="Cambria"/>
            </a:endParaRP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15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48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460310"/>
            <a:ext cx="9418320" cy="5031930"/>
          </a:xfrm>
        </p:spPr>
        <p:txBody>
          <a:bodyPr>
            <a:normAutofit/>
          </a:bodyPr>
          <a:lstStyle/>
          <a:p>
            <a:pPr algn="ctr"/>
            <a:endParaRPr lang="tr-TR" sz="4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tr-TR" sz="4000" dirty="0"/>
              <a:t>TÜBİTAK</a:t>
            </a:r>
            <a:endParaRPr lang="tr-TR" sz="4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Ulusal </a:t>
            </a:r>
            <a:r>
              <a:rPr lang="tr-TR" sz="4000" dirty="0">
                <a:solidFill>
                  <a:schemeClr val="tx1"/>
                </a:solidFill>
                <a:latin typeface="Arial Narrow" panose="020B0606020202030204" pitchFamily="34" charset="0"/>
              </a:rPr>
              <a:t>Bilim ve Teknoloji Politikaları</a:t>
            </a:r>
          </a:p>
          <a:p>
            <a:pPr algn="ctr"/>
            <a:r>
              <a:rPr lang="tr-TR" sz="4000" dirty="0">
                <a:solidFill>
                  <a:schemeClr val="tx1"/>
                </a:solidFill>
                <a:latin typeface="Arial Narrow" panose="020B0606020202030204" pitchFamily="34" charset="0"/>
              </a:rPr>
              <a:t>2003-2023 Strateji Belgesi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16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1" y="687328"/>
            <a:ext cx="1924675" cy="150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37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4275" y="451995"/>
            <a:ext cx="9915917" cy="530641"/>
          </a:xfrm>
        </p:spPr>
        <p:txBody>
          <a:bodyPr>
            <a:normAutofit fontScale="90000"/>
          </a:bodyPr>
          <a:lstStyle/>
          <a:p>
            <a:r>
              <a:rPr lang="tr-TR" sz="4400" spc="0" dirty="0">
                <a:solidFill>
                  <a:prstClr val="black"/>
                </a:solidFill>
                <a:latin typeface="Calibri"/>
              </a:rPr>
              <a:t>Türkiye 2023 Hedefi</a:t>
            </a:r>
            <a:endParaRPr lang="tr-TR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17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  <p:sp>
        <p:nvSpPr>
          <p:cNvPr id="8" name="İçerik Yer Tutucusu 2"/>
          <p:cNvSpPr txBox="1">
            <a:spLocks noGrp="1"/>
          </p:cNvSpPr>
          <p:nvPr>
            <p:ph type="body" idx="1"/>
          </p:nvPr>
        </p:nvSpPr>
        <p:spPr>
          <a:xfrm>
            <a:off x="609600" y="1077913"/>
            <a:ext cx="10650538" cy="541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Vizyon 2023 çalışmasında Cumhuriyetin 100.yılı için, Türkiye vizyonu ve sosyoekonomik hedefler belirlenmiştir. Eğitim alanında, bireyin yaratıcılık ve hayal gücünü geliştiren; bireysel farklılıkların gözetilmesi ve değerlendirilmesi ile her bireyin özellikleri doğrultusunda en üst düzeyde kendini geliştirebildiği; zaman ve mekân kısıtlarından arınmış, kendi özgün öğrenme teknolojilerini yaratmış ve değişim esnekliğiyle kendini yenileme gücüne sahip; öğrenme ve insan odaklı bir eğitim sistemine sahip olmak şeklinde ortaya çıkan bir birey modeli öngörülmüştür (TÜBİTAK, 2004).”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491318"/>
            <a:ext cx="9418320" cy="600503"/>
          </a:xfrm>
        </p:spPr>
        <p:txBody>
          <a:bodyPr>
            <a:normAutofit fontScale="90000"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C00000"/>
              </a:buClr>
              <a:buSzPct val="80000"/>
            </a:pPr>
            <a:r>
              <a:rPr lang="tr-TR" sz="2200" spc="10" dirty="0" smtClean="0">
                <a:solidFill>
                  <a:srgbClr val="FF0000"/>
                </a:solidFill>
                <a:ea typeface="+mn-ea"/>
                <a:cs typeface="+mn-cs"/>
              </a:rPr>
              <a:t>2003-2015 yılları arasında hayata geçirilen </a:t>
            </a:r>
            <a:r>
              <a:rPr lang="tr-TR" sz="2200" spc="10" dirty="0">
                <a:solidFill>
                  <a:srgbClr val="FF0000"/>
                </a:solidFill>
                <a:ea typeface="+mn-ea"/>
                <a:cs typeface="+mn-cs"/>
              </a:rPr>
              <a:t>önemli </a:t>
            </a:r>
            <a:r>
              <a:rPr lang="tr-TR" sz="2200" spc="10" dirty="0" smtClean="0">
                <a:solidFill>
                  <a:srgbClr val="FF0000"/>
                </a:solidFill>
                <a:ea typeface="+mn-ea"/>
                <a:cs typeface="+mn-cs"/>
              </a:rPr>
              <a:t>politikalardan bazıları</a:t>
            </a:r>
            <a:endParaRPr lang="tr-TR" sz="2200" spc="1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091821"/>
            <a:ext cx="9418320" cy="5400419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</a:pPr>
            <a:endParaRPr lang="tr-TR" sz="19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2013 </a:t>
            </a:r>
            <a:r>
              <a:rPr lang="tr-TR" sz="1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Yılında Temel eğitimden Ortaöğretime geçiş sistemi değiştirilmiş olup bu kapsamda öğrenci, öğretmen okul ilişkisini güçlendirmek hedeflenmiştir</a:t>
            </a: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Öğretim Programları yeniden hazırlandı. </a:t>
            </a: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tr-TR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Müfredat </a:t>
            </a:r>
            <a:r>
              <a:rPr lang="tr-TR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değişikliği (</a:t>
            </a:r>
            <a:r>
              <a:rPr lang="tr-TR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2004 ve 2016)) </a:t>
            </a: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Bu </a:t>
            </a: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doğrultuda kitaplar yeniden yazılarak önümüzdeki yıldan itibaren kademeli olarak uygulanması planlandı</a:t>
            </a: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r>
              <a:rPr lang="tr-T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tr-TR" sz="19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Okullarda yapılan ara sınavların( yazılı yoklamaların) birer tanesinin ortak yapılması  uygulaması yürürlüğe konuldu.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Meslek liselerinden mezun olan öğrencilerin iki yıllık meslek yüksek okullarına sınavsız geçiş hakları kaldırıldı.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Bütün meslek liseleri Anadolu lisesi kapsamına alındı.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18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818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537585"/>
          </a:xfrm>
        </p:spPr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446663"/>
            <a:ext cx="9418320" cy="50455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Ortaöğretim Sisteminin yeniden yapılandırılması (2010)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Fatih Projesi (2010)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Millî Eğitim Bakanlığının Yeniden Yapılandırılması(2011)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6287 Sayılı Yasa (2012) (4+4+4 sistemi)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>
                <a:solidFill>
                  <a:srgbClr val="FF0000"/>
                </a:solidFill>
              </a:rPr>
              <a:t>Pansiyonlarla ilgili önemli düzenlemeler hayata geçirildi.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1900" dirty="0">
                <a:solidFill>
                  <a:srgbClr val="FF0000"/>
                </a:solidFill>
              </a:rPr>
              <a:t>"Yazılı Anlatım Becerilerinin Ölçülmesi" modeli geliştirilerek pilot uygulaması Mayıs ayının ilk iki haftasında 3 ilde(Ankara, İstanbul, Adana) de 4, 8 ve 9. sınıflarda toplam 9500 öğrenciye uygulandı. (ÖDYGM)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19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472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132764"/>
            <a:ext cx="9418320" cy="5359476"/>
          </a:xfrm>
        </p:spPr>
        <p:txBody>
          <a:bodyPr/>
          <a:lstStyle/>
          <a:p>
            <a:endParaRPr lang="tr-TR" sz="3600" spc="-5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tr-TR" sz="3600" spc="-50" dirty="0" smtClean="0">
                <a:solidFill>
                  <a:prstClr val="black"/>
                </a:solidFill>
                <a:ea typeface="+mj-ea"/>
                <a:cs typeface="+mj-cs"/>
              </a:rPr>
              <a:t>Üst </a:t>
            </a:r>
            <a:r>
              <a:rPr lang="tr-TR" sz="3600" spc="-50" dirty="0">
                <a:solidFill>
                  <a:prstClr val="black"/>
                </a:solidFill>
                <a:ea typeface="+mj-ea"/>
                <a:cs typeface="+mj-cs"/>
              </a:rPr>
              <a:t>Politika Belgelerinde </a:t>
            </a:r>
            <a:endParaRPr lang="tr-TR" sz="3600" spc="-5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tr-TR" sz="3600" spc="-50" dirty="0" smtClean="0">
                <a:solidFill>
                  <a:prstClr val="black"/>
                </a:solidFill>
                <a:ea typeface="+mj-ea"/>
                <a:cs typeface="+mj-cs"/>
              </a:rPr>
              <a:t>PISA </a:t>
            </a:r>
            <a:r>
              <a:rPr lang="tr-TR" sz="3600" spc="-50" dirty="0">
                <a:solidFill>
                  <a:prstClr val="black"/>
                </a:solidFill>
                <a:ea typeface="+mj-ea"/>
                <a:cs typeface="+mj-cs"/>
              </a:rPr>
              <a:t>ve </a:t>
            </a:r>
            <a:r>
              <a:rPr lang="tr-TR" sz="3600" spc="-50" dirty="0" smtClean="0">
                <a:solidFill>
                  <a:prstClr val="black"/>
                </a:solidFill>
                <a:ea typeface="+mj-ea"/>
                <a:cs typeface="+mj-cs"/>
              </a:rPr>
              <a:t>TIMSS</a:t>
            </a:r>
          </a:p>
          <a:p>
            <a:pPr algn="ctr"/>
            <a:endParaRPr lang="tr-TR" sz="3600" spc="-5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tr-TR" sz="3600" spc="-50" dirty="0" smtClean="0">
                <a:solidFill>
                  <a:prstClr val="black"/>
                </a:solidFill>
                <a:ea typeface="+mj-ea"/>
                <a:cs typeface="+mj-cs"/>
              </a:rPr>
              <a:t>Eğitimin Kalitesinin Artırılması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2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8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39666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4000" dirty="0" smtClean="0"/>
              <a:t>Çalışmalarınızda Kolaylıklar Diliyorum</a:t>
            </a:r>
            <a:r>
              <a:rPr lang="en-US" sz="4000" dirty="0" smtClean="0"/>
              <a:t>.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tr-TR" dirty="0" smtClean="0"/>
              <a:t>Osman Çelik</a:t>
            </a:r>
            <a:endParaRPr lang="en-US" dirty="0" smtClean="0"/>
          </a:p>
          <a:p>
            <a:r>
              <a:rPr lang="en-US" dirty="0" smtClean="0"/>
              <a:t>E-</a:t>
            </a:r>
            <a:r>
              <a:rPr lang="en-US" dirty="0" err="1" smtClean="0"/>
              <a:t>posta</a:t>
            </a:r>
            <a:r>
              <a:rPr lang="en-US" dirty="0" smtClean="0"/>
              <a:t>: </a:t>
            </a:r>
            <a:r>
              <a:rPr lang="tr-TR" dirty="0" err="1" smtClean="0"/>
              <a:t>ocelik</a:t>
            </a:r>
            <a:r>
              <a:rPr lang="en-US" dirty="0" smtClean="0"/>
              <a:t>@</a:t>
            </a:r>
            <a:r>
              <a:rPr lang="tr-TR" dirty="0" err="1" smtClean="0"/>
              <a:t>meb</a:t>
            </a:r>
            <a:r>
              <a:rPr lang="en-US" dirty="0" smtClean="0"/>
              <a:t>.com</a:t>
            </a:r>
            <a:r>
              <a:rPr lang="tr-TR" dirty="0" smtClean="0"/>
              <a:t>.tr</a:t>
            </a:r>
            <a:endParaRPr lang="en-US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20</a:t>
            </a:fld>
            <a:endParaRPr lang="tr-TR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79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562854"/>
          </a:xfrm>
        </p:spPr>
        <p:txBody>
          <a:bodyPr>
            <a:normAutofit/>
          </a:bodyPr>
          <a:lstStyle/>
          <a:p>
            <a:endParaRPr lang="tr-TR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448554"/>
            <a:ext cx="9418320" cy="504368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3</a:t>
            </a:fld>
            <a:endParaRPr lang="tr-TR"/>
          </a:p>
        </p:txBody>
      </p:sp>
      <p:pic>
        <p:nvPicPr>
          <p:cNvPr id="6" name="Picture 2" descr="C:\Users\Nurcan Atesok DEVECI\Desktop\pissa karikatür fon resmi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2" y="226313"/>
            <a:ext cx="10031238" cy="626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653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478309"/>
            <a:ext cx="9418320" cy="58096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     Üst Politika Belgelerinde PISA ve TIMSS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349002"/>
            <a:ext cx="9418320" cy="444615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FF0000"/>
                </a:solidFill>
              </a:rPr>
              <a:t>PISA (2003-2015) araştırma sonuçlarına dayalı önemli politikalar </a:t>
            </a:r>
            <a:r>
              <a:rPr lang="tr-TR" dirty="0" smtClean="0">
                <a:solidFill>
                  <a:srgbClr val="FF0000"/>
                </a:solidFill>
              </a:rPr>
              <a:t>geliştirilmektedir.</a:t>
            </a:r>
            <a:endParaRPr lang="tr-TR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PISA araştırma sonuçlarına ilişkin hassasiyet giderek artmakta ve üst politika </a:t>
            </a:r>
            <a:r>
              <a:rPr lang="tr-TR" dirty="0"/>
              <a:t>belgelerinde </a:t>
            </a:r>
            <a:r>
              <a:rPr lang="tr-TR" dirty="0" smtClean="0"/>
              <a:t>bu araştırma sonuçlarına ilişkin atıflar sıklıkla yapılmakta, alınacak tedbirler belirlenmektedir.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2015-2019 MEB Stratejik planında  </a:t>
            </a:r>
            <a:r>
              <a:rPr lang="tr-TR" dirty="0"/>
              <a:t>PISA ve TIMSS Tema-2 </a:t>
            </a:r>
            <a:r>
              <a:rPr lang="tr-TR" dirty="0" smtClean="0"/>
              <a:t>olarak ele alınmıştır.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Kalkınma Bakanlığı 2014-2018/10. kalkınma planında eğitimin kalitesini ölçmeye ve arttırmaya yönelik çalışmaların önemi vurgulanmıştır. Eğitimin mevcut durumu incelenirken PISA 2012 sonuçları üzerinde detaylıca durulmuştur.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Ortaöğretim Genel Müdürlüğü </a:t>
            </a:r>
            <a:r>
              <a:rPr lang="tr-TR" dirty="0"/>
              <a:t>PISA uygulamalarına yönelik </a:t>
            </a:r>
            <a:r>
              <a:rPr lang="tr-TR" dirty="0" smtClean="0"/>
              <a:t>farkındalık oluşturmak ve bilinç düzeyinin arttırılmasına yönelik önemli çalışmalar yürütmektedir.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4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7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334979"/>
            <a:ext cx="9418320" cy="65185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/>
              <a:t>MEB Uluslararası Araştırmaların Sonuçlarına Dayalı Hangi Politikaları Geliştiriyor? </a:t>
            </a:r>
            <a:endParaRPr lang="tr-TR" sz="2800" b="1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711533757"/>
              </p:ext>
            </p:extLst>
          </p:nvPr>
        </p:nvGraphicFramePr>
        <p:xfrm>
          <a:off x="1261872" y="1376141"/>
          <a:ext cx="9418320" cy="484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5</a:t>
            </a:fld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20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573206"/>
            <a:ext cx="9418320" cy="736979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</a:rPr>
              <a:t>MEB 2015-2019 Strateji Belgesinde Eğitim </a:t>
            </a:r>
            <a:r>
              <a:rPr lang="tr-TR" sz="2000" b="1" dirty="0">
                <a:solidFill>
                  <a:prstClr val="black"/>
                </a:solidFill>
              </a:rPr>
              <a:t>Sisteminin Kalitesinin Artırılmasına Yönelik Uygulanması Öngörülen Politikalardan bazıları</a:t>
            </a:r>
            <a:endParaRPr lang="tr-TR" sz="20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61872" y="1514901"/>
            <a:ext cx="9418320" cy="4977339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000" dirty="0" smtClean="0"/>
              <a:t>Öğrencilerin olay ve olguları bilimsel bakış açısıyla değerlendirebilmelerini sağlamak amacıyla bilim sınıfları oluşturma, bilim fuarları düzenleme gibi faaliyetler gerçekleştirilecektir.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000" dirty="0" smtClean="0"/>
              <a:t>Bireysel, bölgesel ve okul türü farklılıkları göz önüne alınarak örgün ve yaygın eğitimi destekleme ve yetiştirme kursları yaygınlaştırılacaktır.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000" dirty="0" smtClean="0"/>
              <a:t>Öğretim programları Türkiye Yeterlilikler Çerçevesinin 2, 3 ve 4 seviyelerinde tanımlanan bilgi, beceri ve yetkinlikleri esas alınarak geliştirilecektir. Programlar yapılacak etki analizleri dikkate alınarak geliştirilecek ve güncellenecektir.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000" dirty="0" smtClean="0"/>
              <a:t>Eğitim sisteminin performansının değerlendirilmesine imkân tanıyacak şekilde Türkiye Yeterlikler Çerçevesi ile Millî Eğitim Kalite Çerçevesine uygun olarak öğrenci kazanımlarının izlenebilmesini </a:t>
            </a:r>
            <a:r>
              <a:rPr lang="tr-TR" sz="2000" dirty="0" err="1" smtClean="0"/>
              <a:t>teminen</a:t>
            </a:r>
            <a:r>
              <a:rPr lang="tr-TR" sz="2000" dirty="0" smtClean="0"/>
              <a:t> ulusal düzeyde çoklu değerlendirme mekanizması geliştirilecektir.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tr-TR" sz="2000" dirty="0" smtClean="0"/>
              <a:t>…….(</a:t>
            </a:r>
            <a:r>
              <a:rPr lang="tr-TR" sz="1300" dirty="0" smtClean="0"/>
              <a:t>tamamı 30 strateji</a:t>
            </a:r>
            <a:r>
              <a:rPr lang="tr-TR" sz="2000" dirty="0" smtClean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tr-TR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tr-TR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tr-TR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tr-TR" sz="20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tr-T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6</a:t>
            </a:fld>
            <a:endParaRPr lang="tr-TR" dirty="0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7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5411" y="324408"/>
            <a:ext cx="9937265" cy="54473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Eğitim Sisteminin Kalitesinin Artırılması</a:t>
            </a:r>
            <a:endParaRPr lang="tr-TR" sz="2800" b="1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337559505"/>
              </p:ext>
            </p:extLst>
          </p:nvPr>
        </p:nvGraphicFramePr>
        <p:xfrm>
          <a:off x="1261872" y="1249389"/>
          <a:ext cx="9418320" cy="503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7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17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6705" y="63399"/>
            <a:ext cx="9883487" cy="778591"/>
          </a:xfrm>
        </p:spPr>
        <p:txBody>
          <a:bodyPr>
            <a:normAutofit/>
          </a:bodyPr>
          <a:lstStyle/>
          <a:p>
            <a:r>
              <a:rPr lang="tr-TR" sz="2000" b="1" dirty="0"/>
              <a:t>Onuncu Kalkınma </a:t>
            </a:r>
            <a:r>
              <a:rPr lang="tr-TR" sz="2000" b="1" dirty="0" smtClean="0"/>
              <a:t>Planında </a:t>
            </a:r>
            <a:r>
              <a:rPr lang="tr-TR" sz="2000" b="1" dirty="0" smtClean="0">
                <a:solidFill>
                  <a:prstClr val="black"/>
                </a:solidFill>
              </a:rPr>
              <a:t>Eğitim </a:t>
            </a:r>
            <a:r>
              <a:rPr lang="tr-TR" sz="2000" b="1" dirty="0">
                <a:solidFill>
                  <a:prstClr val="black"/>
                </a:solidFill>
              </a:rPr>
              <a:t>Sisteminin Kalitesinin </a:t>
            </a:r>
            <a:r>
              <a:rPr lang="tr-TR" sz="2000" b="1" dirty="0" smtClean="0">
                <a:solidFill>
                  <a:prstClr val="black"/>
                </a:solidFill>
              </a:rPr>
              <a:t>Artırılmasına Yönelik Uygulanması Öngörülen Politikalardan bazıları</a:t>
            </a:r>
            <a:endParaRPr lang="tr-TR" sz="20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9378" y="1131684"/>
            <a:ext cx="9575669" cy="5151422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Öğretmenlik mesleği daha cazip hale getirilecek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Deneyimli öğretmenlerin dezavantajlı bölgelerde daha uzun süre çalışması özendirilecek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Okul türlerinin azaltılması sağlanacak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Engellilerin okula erişimleri sağlanacak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Ulusal yeterlilik çerçevesi oluşturulacak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Okul öncesi öğretim, imkanları kısıtlı hane ve bölgelerin erişimini destekleyecek şekilde yaygınlaştırılacak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Yabancı dil eğitimine erken yaşlarda başlanacak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İkili eğitim uygulamaları azaltılacak ve pansiyonlar yaygınlaştırılacak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dirty="0" smtClean="0"/>
              <a:t>…….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8</a:t>
            </a:fld>
            <a:endParaRPr lang="tr-TR" dirty="0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0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1872" y="232011"/>
            <a:ext cx="9418320" cy="464025"/>
          </a:xfrm>
        </p:spPr>
        <p:txBody>
          <a:bodyPr>
            <a:normAutofit/>
          </a:bodyPr>
          <a:lstStyle/>
          <a:p>
            <a:r>
              <a:rPr lang="tr-TR" sz="2000" b="1" dirty="0"/>
              <a:t>Eğitim Sisteminin Kalitesinin Artırılması</a:t>
            </a:r>
            <a:endParaRPr lang="tr-TR" sz="2000" b="1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888345395"/>
              </p:ext>
            </p:extLst>
          </p:nvPr>
        </p:nvGraphicFramePr>
        <p:xfrm>
          <a:off x="655093" y="900753"/>
          <a:ext cx="10536071" cy="559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F36BD5-23C7-4C55-A3C0-04BD00FA661E}" type="slidenum">
              <a:rPr lang="tr-TR" smtClean="0"/>
              <a:t>9</a:t>
            </a:fld>
            <a:endParaRPr lang="tr-TR" dirty="0"/>
          </a:p>
        </p:txBody>
      </p:sp>
      <p:sp>
        <p:nvSpPr>
          <p:cNvPr id="7" name="Altbilgi Yer Tutucusu 3"/>
          <p:cNvSpPr>
            <a:spLocks noGrp="1"/>
          </p:cNvSpPr>
          <p:nvPr>
            <p:ph type="ftr" sz="quarter" idx="11"/>
          </p:nvPr>
        </p:nvSpPr>
        <p:spPr>
          <a:xfrm rot="16200000">
            <a:off x="9613636" y="3609223"/>
            <a:ext cx="4353534" cy="445848"/>
          </a:xfrm>
        </p:spPr>
        <p:txBody>
          <a:bodyPr/>
          <a:lstStyle/>
          <a:p>
            <a:r>
              <a:rPr lang="tr-TR" dirty="0" smtClean="0"/>
              <a:t>T.C. MİLLÎ EĞİTİM BAKANLIĞI </a:t>
            </a:r>
            <a:endParaRPr lang="en-US" dirty="0" smtClean="0"/>
          </a:p>
          <a:p>
            <a:r>
              <a:rPr lang="tr-TR" dirty="0" smtClean="0"/>
              <a:t>Ortaöğretim Genel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2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Özel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C00000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4062</TotalTime>
  <Words>1346</Words>
  <Application>Microsoft Office PowerPoint</Application>
  <PresentationFormat>Özel</PresentationFormat>
  <Paragraphs>191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HDOfficeLightV0</vt:lpstr>
      <vt:lpstr>View</vt:lpstr>
      <vt:lpstr>PISA Sonuçlarının Genel Değerlendirilmesi ve PISA Bilgilendirme Semineri </vt:lpstr>
      <vt:lpstr>PowerPoint Sunusu</vt:lpstr>
      <vt:lpstr>PowerPoint Sunusu</vt:lpstr>
      <vt:lpstr>     Üst Politika Belgelerinde PISA ve TIMSS</vt:lpstr>
      <vt:lpstr>MEB Uluslararası Araştırmaların Sonuçlarına Dayalı Hangi Politikaları Geliştiriyor? </vt:lpstr>
      <vt:lpstr>MEB 2015-2019 Strateji Belgesinde Eğitim Sisteminin Kalitesinin Artırılmasına Yönelik Uygulanması Öngörülen Politikalardan bazıları</vt:lpstr>
      <vt:lpstr>Eğitim Sisteminin Kalitesinin Artırılması</vt:lpstr>
      <vt:lpstr>Onuncu Kalkınma Planında Eğitim Sisteminin Kalitesinin Artırılmasına Yönelik Uygulanması Öngörülen Politikalardan bazıları</vt:lpstr>
      <vt:lpstr>Eğitim Sisteminin Kalitesinin Artırılması</vt:lpstr>
      <vt:lpstr>Özel İhtisas Komisyonu Raporunda Eğitim Sisteminin Kalitesinin Artırılmasına Yönelik Uygulanması Öngörülen Politikalardan bazıları</vt:lpstr>
      <vt:lpstr>Özel İhtisas Komisyonu Raporunda Eğitim Sisteminin Kalitesinin Artırılmasına Yönelik Uygulanması Öngörülen Politikalardan bazıları</vt:lpstr>
      <vt:lpstr>PowerPoint Sunusu</vt:lpstr>
      <vt:lpstr>65.Hükümet Sunuş Metninde  Altı Temel Alana Yoğunlaşılmıştır</vt:lpstr>
      <vt:lpstr>65.Hükümet Sunuş Metninde Eğitimin Kalitesinin Artırılmasına Yönelik  Uygulanması Öngörülen Politikalar</vt:lpstr>
      <vt:lpstr>65.Hükümet Konuşma Metninde Eğitimin Kalitesinin Artırılmasına Yönelik  Uygulanması Öngörülen Politikalar</vt:lpstr>
      <vt:lpstr>PowerPoint Sunusu</vt:lpstr>
      <vt:lpstr>Türkiye 2023 Hedefi</vt:lpstr>
      <vt:lpstr>2003-2015 yılları arasında hayata geçirilen önemli politikalardan bazıları</vt:lpstr>
      <vt:lpstr>PowerPoint Sunusu</vt:lpstr>
      <vt:lpstr>Çalışmalarınızda Kolaylıklar Diliyorum.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Hulya YUREKLI</dc:creator>
  <cp:lastModifiedBy>Osman CELIK YEGITEK</cp:lastModifiedBy>
  <cp:revision>1090</cp:revision>
  <cp:lastPrinted>2017-02-16T13:44:29Z</cp:lastPrinted>
  <dcterms:created xsi:type="dcterms:W3CDTF">2016-07-22T12:35:50Z</dcterms:created>
  <dcterms:modified xsi:type="dcterms:W3CDTF">2017-05-11T13:55:58Z</dcterms:modified>
</cp:coreProperties>
</file>