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 id="2147483881" r:id="rId2"/>
  </p:sldMasterIdLst>
  <p:notesMasterIdLst>
    <p:notesMasterId r:id="rId13"/>
  </p:notesMasterIdLst>
  <p:handoutMasterIdLst>
    <p:handoutMasterId r:id="rId14"/>
  </p:handoutMasterIdLst>
  <p:sldIdLst>
    <p:sldId id="262" r:id="rId3"/>
    <p:sldId id="335" r:id="rId4"/>
    <p:sldId id="328" r:id="rId5"/>
    <p:sldId id="329" r:id="rId6"/>
    <p:sldId id="331" r:id="rId7"/>
    <p:sldId id="330" r:id="rId8"/>
    <p:sldId id="332" r:id="rId9"/>
    <p:sldId id="333" r:id="rId10"/>
    <p:sldId id="334" r:id="rId11"/>
    <p:sldId id="33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36"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708" autoAdjust="0"/>
  </p:normalViewPr>
  <p:slideViewPr>
    <p:cSldViewPr snapToGrid="0">
      <p:cViewPr varScale="1">
        <p:scale>
          <a:sx n="67" d="100"/>
          <a:sy n="67" d="100"/>
        </p:scale>
        <p:origin x="822" y="48"/>
      </p:cViewPr>
      <p:guideLst>
        <p:guide pos="336"/>
        <p:guide orient="horz" pos="2160"/>
      </p:guideLst>
    </p:cSldViewPr>
  </p:slideViewPr>
  <p:notesTextViewPr>
    <p:cViewPr>
      <p:scale>
        <a:sx n="1" d="1"/>
        <a:sy n="1" d="1"/>
      </p:scale>
      <p:origin x="0" y="0"/>
    </p:cViewPr>
  </p:notesTextViewPr>
  <p:sorterViewPr>
    <p:cViewPr>
      <p:scale>
        <a:sx n="100" d="100"/>
        <a:sy n="100" d="100"/>
      </p:scale>
      <p:origin x="0" y="110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5081C1-A313-4E5B-976D-92CC4E78DD8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EAE6E06D-5A33-49FC-BD2C-DA9ADC7C5444}">
      <dgm:prSet phldrT="[Text]" custT="1"/>
      <dgm:spPr>
        <a:xfrm>
          <a:off x="2305" y="16583"/>
          <a:ext cx="2247872" cy="899149"/>
        </a:xfrm>
        <a:prstGeom prst="rect">
          <a:avLst/>
        </a:prstGeom>
        <a:solidFill>
          <a:srgbClr val="B31166">
            <a:hueOff val="0"/>
            <a:satOff val="0"/>
            <a:lumOff val="0"/>
            <a:alphaOff val="0"/>
          </a:srgbClr>
        </a:solidFill>
        <a:ln w="19050" cap="rnd" cmpd="sng" algn="ctr">
          <a:solidFill>
            <a:srgbClr val="B31166">
              <a:hueOff val="0"/>
              <a:satOff val="0"/>
              <a:lumOff val="0"/>
              <a:alphaOff val="0"/>
            </a:srgbClr>
          </a:solidFill>
          <a:prstDash val="solid"/>
        </a:ln>
        <a:effectLst/>
      </dgm:spPr>
      <dgm:t>
        <a:bodyPr/>
        <a:lstStyle/>
        <a:p>
          <a:r>
            <a:rPr lang="tr-TR" sz="2000" b="1" dirty="0" smtClean="0">
              <a:solidFill>
                <a:sysClr val="window" lastClr="FFFFFF"/>
              </a:solidFill>
              <a:latin typeface="Century Gothic" panose="020B0502020202020204"/>
              <a:ea typeface="+mn-ea"/>
              <a:cs typeface="+mn-cs"/>
            </a:rPr>
            <a:t>Hazırlık</a:t>
          </a:r>
        </a:p>
        <a:p>
          <a:r>
            <a:rPr lang="tr-TR" sz="2000" b="1" dirty="0" smtClean="0">
              <a:solidFill>
                <a:sysClr val="window" lastClr="FFFFFF"/>
              </a:solidFill>
              <a:latin typeface="Century Gothic" panose="020B0502020202020204"/>
              <a:ea typeface="+mn-ea"/>
              <a:cs typeface="+mn-cs"/>
            </a:rPr>
            <a:t>2015-2017</a:t>
          </a:r>
          <a:endParaRPr lang="tr-TR" sz="1800" b="1" dirty="0">
            <a:solidFill>
              <a:sysClr val="window" lastClr="FFFFFF"/>
            </a:solidFill>
            <a:latin typeface="Century Gothic" panose="020B0502020202020204"/>
            <a:ea typeface="+mn-ea"/>
            <a:cs typeface="+mn-cs"/>
          </a:endParaRPr>
        </a:p>
      </dgm:t>
    </dgm:pt>
    <dgm:pt modelId="{A047C735-A6D9-4669-B69B-237265F75771}" type="parTrans" cxnId="{C333630D-43CD-46AA-9B4F-1FA3C14EB34F}">
      <dgm:prSet/>
      <dgm:spPr/>
      <dgm:t>
        <a:bodyPr/>
        <a:lstStyle/>
        <a:p>
          <a:endParaRPr lang="tr-TR" sz="1600"/>
        </a:p>
      </dgm:t>
    </dgm:pt>
    <dgm:pt modelId="{757B5F68-2AB6-4DD1-88F1-82B02B863DC9}" type="sibTrans" cxnId="{C333630D-43CD-46AA-9B4F-1FA3C14EB34F}">
      <dgm:prSet/>
      <dgm:spPr/>
      <dgm:t>
        <a:bodyPr/>
        <a:lstStyle/>
        <a:p>
          <a:endParaRPr lang="tr-TR" sz="1600"/>
        </a:p>
      </dgm:t>
    </dgm:pt>
    <dgm:pt modelId="{24030FA3-C43F-4099-BD22-21AC2238A338}">
      <dgm:prSet phldrT="[Text]" custT="1"/>
      <dgm:spPr>
        <a:xfrm>
          <a:off x="2305"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pPr>
            <a:lnSpc>
              <a:spcPct val="100000"/>
            </a:lnSpc>
          </a:pPr>
          <a:r>
            <a:rPr lang="tr-TR" sz="1400" dirty="0" smtClean="0">
              <a:solidFill>
                <a:sysClr val="windowText" lastClr="000000">
                  <a:hueOff val="0"/>
                  <a:satOff val="0"/>
                  <a:lumOff val="0"/>
                  <a:alphaOff val="0"/>
                </a:sysClr>
              </a:solidFill>
              <a:latin typeface="Century Gothic" panose="020B0502020202020204"/>
              <a:ea typeface="+mn-ea"/>
              <a:cs typeface="+mn-cs"/>
            </a:rPr>
            <a:t>Soru seçimi</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D90485E7-6DFA-4AAB-A994-7B3017308B45}" type="parTrans" cxnId="{FEB95DCE-5C24-4275-88EC-E4D9BF657962}">
      <dgm:prSet/>
      <dgm:spPr/>
      <dgm:t>
        <a:bodyPr/>
        <a:lstStyle/>
        <a:p>
          <a:endParaRPr lang="tr-TR" sz="1600"/>
        </a:p>
      </dgm:t>
    </dgm:pt>
    <dgm:pt modelId="{75D3D4E5-62B3-4F4D-AD1E-A9EB83D26B70}" type="sibTrans" cxnId="{FEB95DCE-5C24-4275-88EC-E4D9BF657962}">
      <dgm:prSet/>
      <dgm:spPr/>
      <dgm:t>
        <a:bodyPr/>
        <a:lstStyle/>
        <a:p>
          <a:endParaRPr lang="tr-TR" sz="1600"/>
        </a:p>
      </dgm:t>
    </dgm:pt>
    <dgm:pt modelId="{17B17924-B793-4B96-82CF-82A2883D1642}">
      <dgm:prSet phldrT="[Text]" custT="1"/>
      <dgm:spPr>
        <a:xfrm>
          <a:off x="2305"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pPr>
            <a:lnSpc>
              <a:spcPct val="100000"/>
            </a:lnSpc>
          </a:pPr>
          <a:r>
            <a:rPr lang="tr-TR" sz="1400" dirty="0" smtClean="0">
              <a:solidFill>
                <a:sysClr val="windowText" lastClr="000000">
                  <a:hueOff val="0"/>
                  <a:satOff val="0"/>
                  <a:lumOff val="0"/>
                  <a:alphaOff val="0"/>
                </a:sysClr>
              </a:solidFill>
              <a:latin typeface="Century Gothic" panose="020B0502020202020204"/>
              <a:ea typeface="+mn-ea"/>
              <a:cs typeface="+mn-cs"/>
            </a:rPr>
            <a:t>Pilot uygulama hazırlıkları </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B244F458-AD45-4E8F-8C10-3248E5081D3B}" type="parTrans" cxnId="{3368B5AF-B2ED-4CBF-91EC-878BB40EF05B}">
      <dgm:prSet/>
      <dgm:spPr/>
      <dgm:t>
        <a:bodyPr/>
        <a:lstStyle/>
        <a:p>
          <a:endParaRPr lang="tr-TR" sz="1600"/>
        </a:p>
      </dgm:t>
    </dgm:pt>
    <dgm:pt modelId="{84D23927-FE1C-4A9B-9A03-15AAFB23CFE3}" type="sibTrans" cxnId="{3368B5AF-B2ED-4CBF-91EC-878BB40EF05B}">
      <dgm:prSet/>
      <dgm:spPr/>
      <dgm:t>
        <a:bodyPr/>
        <a:lstStyle/>
        <a:p>
          <a:endParaRPr lang="tr-TR" sz="1600"/>
        </a:p>
      </dgm:t>
    </dgm:pt>
    <dgm:pt modelId="{FC0FAC05-30B3-4753-95BC-4F749E23C8A9}">
      <dgm:prSet phldrT="[Text]" custT="1"/>
      <dgm:spPr>
        <a:xfrm>
          <a:off x="2564880" y="16583"/>
          <a:ext cx="2247872" cy="899149"/>
        </a:xfrm>
        <a:prstGeom prst="rect">
          <a:avLst/>
        </a:prstGeom>
        <a:solidFill>
          <a:srgbClr val="B31166">
            <a:hueOff val="0"/>
            <a:satOff val="0"/>
            <a:lumOff val="0"/>
            <a:alphaOff val="0"/>
          </a:srgbClr>
        </a:solidFill>
        <a:ln w="19050" cap="rnd" cmpd="sng" algn="ctr">
          <a:solidFill>
            <a:srgbClr val="B31166">
              <a:hueOff val="0"/>
              <a:satOff val="0"/>
              <a:lumOff val="0"/>
              <a:alphaOff val="0"/>
            </a:srgbClr>
          </a:solidFill>
          <a:prstDash val="solid"/>
        </a:ln>
        <a:effectLst/>
      </dgm:spPr>
      <dgm:t>
        <a:bodyPr/>
        <a:lstStyle/>
        <a:p>
          <a:r>
            <a:rPr lang="tr-TR" sz="2000" b="1" dirty="0" smtClean="0">
              <a:solidFill>
                <a:sysClr val="window" lastClr="FFFFFF"/>
              </a:solidFill>
              <a:latin typeface="Century Gothic" panose="020B0502020202020204"/>
              <a:ea typeface="+mn-ea"/>
              <a:cs typeface="+mn-cs"/>
            </a:rPr>
            <a:t>Pilot Uygulama</a:t>
          </a:r>
        </a:p>
        <a:p>
          <a:r>
            <a:rPr lang="tr-TR" sz="2000" b="1" dirty="0" smtClean="0">
              <a:solidFill>
                <a:sysClr val="window" lastClr="FFFFFF"/>
              </a:solidFill>
              <a:latin typeface="Century Gothic" panose="020B0502020202020204"/>
              <a:ea typeface="+mn-ea"/>
              <a:cs typeface="+mn-cs"/>
            </a:rPr>
            <a:t>2017</a:t>
          </a:r>
          <a:endParaRPr lang="tr-TR" sz="2000" b="1" dirty="0">
            <a:solidFill>
              <a:sysClr val="window" lastClr="FFFFFF"/>
            </a:solidFill>
            <a:latin typeface="Century Gothic" panose="020B0502020202020204"/>
            <a:ea typeface="+mn-ea"/>
            <a:cs typeface="+mn-cs"/>
          </a:endParaRPr>
        </a:p>
      </dgm:t>
    </dgm:pt>
    <dgm:pt modelId="{4693C743-0BA1-486C-BBA4-670564483B60}" type="parTrans" cxnId="{9DAD6A3B-BD5F-49E1-9DF0-0D17181998C8}">
      <dgm:prSet/>
      <dgm:spPr/>
      <dgm:t>
        <a:bodyPr/>
        <a:lstStyle/>
        <a:p>
          <a:endParaRPr lang="tr-TR" sz="1600"/>
        </a:p>
      </dgm:t>
    </dgm:pt>
    <dgm:pt modelId="{27A57FB1-F57D-4BE0-AF95-43681486C3E7}" type="sibTrans" cxnId="{9DAD6A3B-BD5F-49E1-9DF0-0D17181998C8}">
      <dgm:prSet/>
      <dgm:spPr/>
      <dgm:t>
        <a:bodyPr/>
        <a:lstStyle/>
        <a:p>
          <a:endParaRPr lang="tr-TR" sz="1600"/>
        </a:p>
      </dgm:t>
    </dgm:pt>
    <dgm:pt modelId="{F10C1AF0-605D-4091-B147-70B6847EA9F2}">
      <dgm:prSet phldrT="[Text]" custT="1"/>
      <dgm:spPr>
        <a:xfrm>
          <a:off x="2564880"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pPr>
            <a:lnSpc>
              <a:spcPct val="150000"/>
            </a:lnSpc>
          </a:pPr>
          <a:r>
            <a:rPr lang="tr-TR" sz="1400" dirty="0" smtClean="0">
              <a:solidFill>
                <a:sysClr val="windowText" lastClr="000000">
                  <a:hueOff val="0"/>
                  <a:satOff val="0"/>
                  <a:lumOff val="0"/>
                  <a:alphaOff val="0"/>
                </a:sysClr>
              </a:solidFill>
              <a:latin typeface="Century Gothic" panose="020B0502020202020204"/>
              <a:ea typeface="+mn-ea"/>
              <a:cs typeface="+mn-cs"/>
            </a:rPr>
            <a:t>Pilot Uygulama yapılması(Nisan 2017)</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62777C08-BF23-45A5-B0ED-8A8E5AAFB525}" type="parTrans" cxnId="{B4EBDFBA-3D50-4787-8A4D-ED41CC00B73D}">
      <dgm:prSet/>
      <dgm:spPr/>
      <dgm:t>
        <a:bodyPr/>
        <a:lstStyle/>
        <a:p>
          <a:endParaRPr lang="tr-TR" sz="1600"/>
        </a:p>
      </dgm:t>
    </dgm:pt>
    <dgm:pt modelId="{7A3146C1-57B6-4524-8D1E-417FD781C88E}" type="sibTrans" cxnId="{B4EBDFBA-3D50-4787-8A4D-ED41CC00B73D}">
      <dgm:prSet/>
      <dgm:spPr/>
      <dgm:t>
        <a:bodyPr/>
        <a:lstStyle/>
        <a:p>
          <a:endParaRPr lang="tr-TR" sz="1600"/>
        </a:p>
      </dgm:t>
    </dgm:pt>
    <dgm:pt modelId="{8718D9B3-ADC3-465E-9715-AFA94B9156AF}">
      <dgm:prSet phldrT="[Text]" custT="1"/>
      <dgm:spPr>
        <a:xfrm>
          <a:off x="2564880"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pPr>
            <a:lnSpc>
              <a:spcPct val="150000"/>
            </a:lnSpc>
          </a:pPr>
          <a:r>
            <a:rPr lang="tr-TR" sz="1400" dirty="0" smtClean="0">
              <a:solidFill>
                <a:sysClr val="windowText" lastClr="000000">
                  <a:hueOff val="0"/>
                  <a:satOff val="0"/>
                  <a:lumOff val="0"/>
                  <a:alphaOff val="0"/>
                </a:sysClr>
              </a:solidFill>
              <a:latin typeface="Century Gothic" panose="020B0502020202020204"/>
              <a:ea typeface="+mn-ea"/>
              <a:cs typeface="+mn-cs"/>
            </a:rPr>
            <a:t>Pilot Uygulamasının değerlendirilmesi</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E2197C01-BE9D-4366-AF18-C6DF5B2B7C67}" type="parTrans" cxnId="{0DB3ED13-0B2D-41EA-96EC-8203E3091106}">
      <dgm:prSet/>
      <dgm:spPr/>
      <dgm:t>
        <a:bodyPr/>
        <a:lstStyle/>
        <a:p>
          <a:endParaRPr lang="tr-TR" sz="1600"/>
        </a:p>
      </dgm:t>
    </dgm:pt>
    <dgm:pt modelId="{898E29BD-D38C-43FE-9B57-461B2047F85D}" type="sibTrans" cxnId="{0DB3ED13-0B2D-41EA-96EC-8203E3091106}">
      <dgm:prSet/>
      <dgm:spPr/>
      <dgm:t>
        <a:bodyPr/>
        <a:lstStyle/>
        <a:p>
          <a:endParaRPr lang="tr-TR" sz="1600"/>
        </a:p>
      </dgm:t>
    </dgm:pt>
    <dgm:pt modelId="{6C96A93D-1DA3-45C2-886E-FAE3E2A46E2B}">
      <dgm:prSet phldrT="[Text]" custT="1"/>
      <dgm:spPr>
        <a:xfrm>
          <a:off x="5127454" y="16583"/>
          <a:ext cx="2247872" cy="899149"/>
        </a:xfrm>
        <a:prstGeom prst="rect">
          <a:avLst/>
        </a:prstGeom>
        <a:solidFill>
          <a:srgbClr val="B31166">
            <a:hueOff val="0"/>
            <a:satOff val="0"/>
            <a:lumOff val="0"/>
            <a:alphaOff val="0"/>
          </a:srgbClr>
        </a:solidFill>
        <a:ln w="19050" cap="rnd" cmpd="sng" algn="ctr">
          <a:solidFill>
            <a:srgbClr val="B31166">
              <a:hueOff val="0"/>
              <a:satOff val="0"/>
              <a:lumOff val="0"/>
              <a:alphaOff val="0"/>
            </a:srgbClr>
          </a:solidFill>
          <a:prstDash val="solid"/>
        </a:ln>
        <a:effectLst/>
      </dgm:spPr>
      <dgm:t>
        <a:bodyPr/>
        <a:lstStyle/>
        <a:p>
          <a:r>
            <a:rPr lang="tr-TR" sz="2000" b="1" dirty="0" smtClean="0">
              <a:solidFill>
                <a:sysClr val="window" lastClr="FFFFFF"/>
              </a:solidFill>
              <a:latin typeface="Century Gothic" panose="020B0502020202020204"/>
              <a:ea typeface="+mn-ea"/>
              <a:cs typeface="+mn-cs"/>
            </a:rPr>
            <a:t>Esas</a:t>
          </a:r>
          <a:r>
            <a:rPr lang="tr-TR" sz="2000" dirty="0" smtClean="0">
              <a:solidFill>
                <a:sysClr val="window" lastClr="FFFFFF"/>
              </a:solidFill>
              <a:latin typeface="Century Gothic" panose="020B0502020202020204"/>
              <a:ea typeface="+mn-ea"/>
              <a:cs typeface="+mn-cs"/>
            </a:rPr>
            <a:t> </a:t>
          </a:r>
          <a:r>
            <a:rPr lang="tr-TR" sz="2000" b="1" dirty="0" smtClean="0">
              <a:solidFill>
                <a:sysClr val="window" lastClr="FFFFFF"/>
              </a:solidFill>
              <a:latin typeface="Century Gothic" panose="020B0502020202020204"/>
              <a:ea typeface="+mn-ea"/>
              <a:cs typeface="+mn-cs"/>
            </a:rPr>
            <a:t>Uygulama</a:t>
          </a:r>
        </a:p>
        <a:p>
          <a:r>
            <a:rPr lang="tr-TR" sz="2000" b="1" dirty="0" smtClean="0">
              <a:solidFill>
                <a:sysClr val="window" lastClr="FFFFFF"/>
              </a:solidFill>
              <a:latin typeface="Century Gothic" panose="020B0502020202020204"/>
              <a:ea typeface="+mn-ea"/>
              <a:cs typeface="+mn-cs"/>
            </a:rPr>
            <a:t>2017-2018</a:t>
          </a:r>
          <a:endParaRPr lang="tr-TR" sz="2000" b="1" dirty="0">
            <a:solidFill>
              <a:sysClr val="window" lastClr="FFFFFF"/>
            </a:solidFill>
            <a:latin typeface="Century Gothic" panose="020B0502020202020204"/>
            <a:ea typeface="+mn-ea"/>
            <a:cs typeface="+mn-cs"/>
          </a:endParaRPr>
        </a:p>
      </dgm:t>
    </dgm:pt>
    <dgm:pt modelId="{020C7B81-0C51-421A-ABB2-C80E81179960}" type="parTrans" cxnId="{F5A4F0A0-34B5-4A56-B4D3-1BB52472E02C}">
      <dgm:prSet/>
      <dgm:spPr/>
      <dgm:t>
        <a:bodyPr/>
        <a:lstStyle/>
        <a:p>
          <a:endParaRPr lang="tr-TR" sz="1600"/>
        </a:p>
      </dgm:t>
    </dgm:pt>
    <dgm:pt modelId="{3DB67467-8FEB-4A9F-87C4-6DE805E1395E}" type="sibTrans" cxnId="{F5A4F0A0-34B5-4A56-B4D3-1BB52472E02C}">
      <dgm:prSet/>
      <dgm:spPr/>
      <dgm:t>
        <a:bodyPr/>
        <a:lstStyle/>
        <a:p>
          <a:endParaRPr lang="tr-TR" sz="1600"/>
        </a:p>
      </dgm:t>
    </dgm:pt>
    <dgm:pt modelId="{BE370CE2-45D0-49CE-9485-B3E8612190A4}">
      <dgm:prSet phldrT="[Text]" custT="1"/>
      <dgm:spPr>
        <a:xfrm>
          <a:off x="5127454"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r>
            <a:rPr lang="tr-TR" sz="1400" dirty="0" smtClean="0">
              <a:solidFill>
                <a:sysClr val="windowText" lastClr="000000">
                  <a:hueOff val="0"/>
                  <a:satOff val="0"/>
                  <a:lumOff val="0"/>
                  <a:alphaOff val="0"/>
                </a:sysClr>
              </a:solidFill>
              <a:latin typeface="Century Gothic" panose="020B0502020202020204"/>
              <a:ea typeface="+mn-ea"/>
              <a:cs typeface="+mn-cs"/>
            </a:rPr>
            <a:t>Analiz sonucuna göre soru seçimi </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CECA8DCF-2F3C-4F87-8EDB-F78FC60A114D}" type="parTrans" cxnId="{895E4B16-FA9C-4FF6-9CE5-8E9B43373783}">
      <dgm:prSet/>
      <dgm:spPr/>
      <dgm:t>
        <a:bodyPr/>
        <a:lstStyle/>
        <a:p>
          <a:endParaRPr lang="tr-TR" sz="1600"/>
        </a:p>
      </dgm:t>
    </dgm:pt>
    <dgm:pt modelId="{D6B05330-B176-4B6F-A6E5-669194491D22}" type="sibTrans" cxnId="{895E4B16-FA9C-4FF6-9CE5-8E9B43373783}">
      <dgm:prSet/>
      <dgm:spPr/>
      <dgm:t>
        <a:bodyPr/>
        <a:lstStyle/>
        <a:p>
          <a:endParaRPr lang="tr-TR" sz="1600"/>
        </a:p>
      </dgm:t>
    </dgm:pt>
    <dgm:pt modelId="{DB436734-FC8B-4D36-AC05-684ACD2B3575}">
      <dgm:prSet phldrT="[Text]" custT="1"/>
      <dgm:spPr>
        <a:xfrm>
          <a:off x="5127454"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r>
            <a:rPr lang="tr-TR" sz="1400" dirty="0" smtClean="0">
              <a:solidFill>
                <a:sysClr val="windowText" lastClr="000000">
                  <a:hueOff val="0"/>
                  <a:satOff val="0"/>
                  <a:lumOff val="0"/>
                  <a:alphaOff val="0"/>
                </a:sysClr>
              </a:solidFill>
              <a:latin typeface="Century Gothic" panose="020B0502020202020204"/>
              <a:ea typeface="+mn-ea"/>
              <a:cs typeface="+mn-cs"/>
            </a:rPr>
            <a:t>Esas uygulama için örneklem seçimi(Kasım 2017)</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8B39FE29-825B-4868-8DEF-DB46BB1DE716}" type="parTrans" cxnId="{3A2CFA35-8029-46EA-B2B5-4665A598E87E}">
      <dgm:prSet/>
      <dgm:spPr/>
      <dgm:t>
        <a:bodyPr/>
        <a:lstStyle/>
        <a:p>
          <a:endParaRPr lang="tr-TR" sz="1600"/>
        </a:p>
      </dgm:t>
    </dgm:pt>
    <dgm:pt modelId="{E1C7A9D8-D168-49F5-AFA9-8264AE96E983}" type="sibTrans" cxnId="{3A2CFA35-8029-46EA-B2B5-4665A598E87E}">
      <dgm:prSet/>
      <dgm:spPr/>
      <dgm:t>
        <a:bodyPr/>
        <a:lstStyle/>
        <a:p>
          <a:endParaRPr lang="tr-TR" sz="1600"/>
        </a:p>
      </dgm:t>
    </dgm:pt>
    <dgm:pt modelId="{25F8D9E9-18FA-45F8-BD3B-545D39C5A9CB}">
      <dgm:prSet phldrT="[Text]" custT="1"/>
      <dgm:spPr>
        <a:xfrm>
          <a:off x="2305"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pPr>
            <a:lnSpc>
              <a:spcPct val="100000"/>
            </a:lnSpc>
          </a:pPr>
          <a:r>
            <a:rPr lang="tr-TR" sz="1400" dirty="0" smtClean="0">
              <a:solidFill>
                <a:sysClr val="windowText" lastClr="000000">
                  <a:hueOff val="0"/>
                  <a:satOff val="0"/>
                  <a:lumOff val="0"/>
                  <a:alphaOff val="0"/>
                </a:sysClr>
              </a:solidFill>
              <a:latin typeface="Century Gothic" panose="020B0502020202020204"/>
              <a:ea typeface="+mn-ea"/>
              <a:cs typeface="+mn-cs"/>
            </a:rPr>
            <a:t>Örneklem seçimi</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63B3DCA6-CC2B-43DF-B0BF-3F45E6772FF9}" type="parTrans" cxnId="{935562F5-CBA6-426C-B46C-328AE1AE8023}">
      <dgm:prSet/>
      <dgm:spPr/>
      <dgm:t>
        <a:bodyPr/>
        <a:lstStyle/>
        <a:p>
          <a:endParaRPr lang="tr-TR" sz="1600"/>
        </a:p>
      </dgm:t>
    </dgm:pt>
    <dgm:pt modelId="{1A3BD011-8B89-48B3-9627-7CB558E1A6B6}" type="sibTrans" cxnId="{935562F5-CBA6-426C-B46C-328AE1AE8023}">
      <dgm:prSet/>
      <dgm:spPr/>
      <dgm:t>
        <a:bodyPr/>
        <a:lstStyle/>
        <a:p>
          <a:endParaRPr lang="tr-TR" sz="1600"/>
        </a:p>
      </dgm:t>
    </dgm:pt>
    <dgm:pt modelId="{6AEEA0A3-33BC-4643-A0E3-2856FC932E55}">
      <dgm:prSet phldrT="[Text]" custT="1"/>
      <dgm:spPr>
        <a:xfrm>
          <a:off x="2564880"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pPr>
            <a:lnSpc>
              <a:spcPct val="150000"/>
            </a:lnSpc>
          </a:pPr>
          <a:r>
            <a:rPr lang="tr-TR" sz="1400" dirty="0" smtClean="0">
              <a:solidFill>
                <a:sysClr val="windowText" lastClr="000000">
                  <a:hueOff val="0"/>
                  <a:satOff val="0"/>
                  <a:lumOff val="0"/>
                  <a:alphaOff val="0"/>
                </a:sysClr>
              </a:solidFill>
              <a:latin typeface="Century Gothic" panose="020B0502020202020204"/>
              <a:ea typeface="+mn-ea"/>
              <a:cs typeface="+mn-cs"/>
            </a:rPr>
            <a:t>Soruların analizlerinin yapılması</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7A326673-2E43-49AE-9A2D-CD45450C9FEC}" type="parTrans" cxnId="{8297A9D1-4C62-483A-852D-1FF57BA2768A}">
      <dgm:prSet/>
      <dgm:spPr/>
      <dgm:t>
        <a:bodyPr/>
        <a:lstStyle/>
        <a:p>
          <a:endParaRPr lang="tr-TR" sz="1600"/>
        </a:p>
      </dgm:t>
    </dgm:pt>
    <dgm:pt modelId="{BA1BC370-8C81-44D6-9C39-8910EAB49D9B}" type="sibTrans" cxnId="{8297A9D1-4C62-483A-852D-1FF57BA2768A}">
      <dgm:prSet/>
      <dgm:spPr/>
      <dgm:t>
        <a:bodyPr/>
        <a:lstStyle/>
        <a:p>
          <a:endParaRPr lang="tr-TR" sz="1600"/>
        </a:p>
      </dgm:t>
    </dgm:pt>
    <dgm:pt modelId="{98B21612-C422-48C4-864A-1270E01A889B}">
      <dgm:prSet phldrT="[Text]" custT="1"/>
      <dgm:spPr>
        <a:xfrm>
          <a:off x="5127454"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r>
            <a:rPr lang="tr-TR" sz="1400" dirty="0" smtClean="0">
              <a:solidFill>
                <a:srgbClr val="FF0000"/>
              </a:solidFill>
              <a:latin typeface="Century Gothic" panose="020B0502020202020204"/>
              <a:ea typeface="+mn-ea"/>
              <a:cs typeface="+mn-cs"/>
            </a:rPr>
            <a:t>Uygulamanın yapılması(Nisan2018)</a:t>
          </a:r>
          <a:endParaRPr lang="tr-TR" sz="1400" dirty="0">
            <a:solidFill>
              <a:srgbClr val="FF0000"/>
            </a:solidFill>
            <a:latin typeface="Century Gothic" panose="020B0502020202020204"/>
            <a:ea typeface="+mn-ea"/>
            <a:cs typeface="+mn-cs"/>
          </a:endParaRPr>
        </a:p>
      </dgm:t>
    </dgm:pt>
    <dgm:pt modelId="{E0FD23AB-BB5A-4713-8552-03F3F069C6ED}" type="parTrans" cxnId="{DCCECAE4-CC27-4342-80A2-B9071352639E}">
      <dgm:prSet/>
      <dgm:spPr/>
      <dgm:t>
        <a:bodyPr/>
        <a:lstStyle/>
        <a:p>
          <a:endParaRPr lang="tr-TR" sz="1600"/>
        </a:p>
      </dgm:t>
    </dgm:pt>
    <dgm:pt modelId="{BDB99851-F2CE-42F1-AD42-AF6DFB7F0E48}" type="sibTrans" cxnId="{DCCECAE4-CC27-4342-80A2-B9071352639E}">
      <dgm:prSet/>
      <dgm:spPr/>
      <dgm:t>
        <a:bodyPr/>
        <a:lstStyle/>
        <a:p>
          <a:endParaRPr lang="tr-TR" sz="1600"/>
        </a:p>
      </dgm:t>
    </dgm:pt>
    <dgm:pt modelId="{A9982E61-B532-4F1E-8E71-3561ED5D561D}">
      <dgm:prSet phldrT="[Text]" custT="1"/>
      <dgm:spPr>
        <a:xfrm>
          <a:off x="5127454"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r>
            <a:rPr lang="tr-TR" sz="1400" dirty="0" smtClean="0">
              <a:solidFill>
                <a:sysClr val="windowText" lastClr="000000">
                  <a:hueOff val="0"/>
                  <a:satOff val="0"/>
                  <a:lumOff val="0"/>
                  <a:alphaOff val="0"/>
                </a:sysClr>
              </a:solidFill>
              <a:latin typeface="Century Gothic" panose="020B0502020202020204"/>
              <a:ea typeface="+mn-ea"/>
              <a:cs typeface="+mn-cs"/>
            </a:rPr>
            <a:t>Uygulamanın değerlendirilmesi</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8F68C70E-5642-4232-9857-C01781B9C757}" type="parTrans" cxnId="{CEECE766-8B9D-4592-B381-DD8A1F23AC46}">
      <dgm:prSet/>
      <dgm:spPr/>
      <dgm:t>
        <a:bodyPr/>
        <a:lstStyle/>
        <a:p>
          <a:endParaRPr lang="tr-TR" sz="1600"/>
        </a:p>
      </dgm:t>
    </dgm:pt>
    <dgm:pt modelId="{DC551F3D-1240-4A2B-8743-D2D862AE5FF4}" type="sibTrans" cxnId="{CEECE766-8B9D-4592-B381-DD8A1F23AC46}">
      <dgm:prSet/>
      <dgm:spPr/>
      <dgm:t>
        <a:bodyPr/>
        <a:lstStyle/>
        <a:p>
          <a:endParaRPr lang="tr-TR" sz="1600"/>
        </a:p>
      </dgm:t>
    </dgm:pt>
    <dgm:pt modelId="{72F4472B-14BD-4710-B20D-E7D6AF7A4B64}">
      <dgm:prSet phldrT="[Text]" custT="1"/>
      <dgm:spPr>
        <a:xfrm>
          <a:off x="2305" y="915733"/>
          <a:ext cx="2247872" cy="2327759"/>
        </a:xfrm>
        <a:prstGeom prst="rect">
          <a:avLst/>
        </a:prstGeo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pPr>
            <a:lnSpc>
              <a:spcPct val="100000"/>
            </a:lnSpc>
          </a:pPr>
          <a:r>
            <a:rPr lang="tr-TR" sz="1400" dirty="0" smtClean="0">
              <a:solidFill>
                <a:sysClr val="windowText" lastClr="000000">
                  <a:hueOff val="0"/>
                  <a:satOff val="0"/>
                  <a:lumOff val="0"/>
                  <a:alphaOff val="0"/>
                </a:sysClr>
              </a:solidFill>
              <a:latin typeface="Century Gothic" panose="020B0502020202020204"/>
              <a:ea typeface="+mn-ea"/>
              <a:cs typeface="+mn-cs"/>
            </a:rPr>
            <a:t>Çerçeve Programların güncellenmesi</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AF85BDE0-4C8C-4C9A-BC11-A037992CB4C0}" type="parTrans" cxnId="{4CD27FCE-9B99-41C6-A634-9D550E0B0371}">
      <dgm:prSet/>
      <dgm:spPr/>
      <dgm:t>
        <a:bodyPr/>
        <a:lstStyle/>
        <a:p>
          <a:endParaRPr lang="tr-TR"/>
        </a:p>
      </dgm:t>
    </dgm:pt>
    <dgm:pt modelId="{16E14762-C03C-498F-AB82-9D2974EF43A0}" type="sibTrans" cxnId="{4CD27FCE-9B99-41C6-A634-9D550E0B0371}">
      <dgm:prSet/>
      <dgm:spPr/>
      <dgm:t>
        <a:bodyPr/>
        <a:lstStyle/>
        <a:p>
          <a:endParaRPr lang="tr-TR"/>
        </a:p>
      </dgm:t>
    </dgm:pt>
    <dgm:pt modelId="{BEE286A1-ABC4-4BD4-9367-940F4D48E354}">
      <dgm:prSet phldrT="[Text]" custT="1"/>
      <dgm:spPr>
        <a:xfrm>
          <a:off x="5127454" y="915733"/>
          <a:ext cx="2247872" cy="2327759"/>
        </a:xfr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r>
            <a:rPr lang="tr-TR" sz="1400" dirty="0" err="1" smtClean="0">
              <a:solidFill>
                <a:sysClr val="windowText" lastClr="000000">
                  <a:hueOff val="0"/>
                  <a:satOff val="0"/>
                  <a:lumOff val="0"/>
                  <a:alphaOff val="0"/>
                </a:sysClr>
              </a:solidFill>
              <a:latin typeface="Century Gothic" panose="020B0502020202020204"/>
              <a:ea typeface="+mn-ea"/>
              <a:cs typeface="+mn-cs"/>
            </a:rPr>
            <a:t>Raporlaştırma</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FAFE32D1-0364-42A2-9020-B183CA157A40}" type="parTrans" cxnId="{090FC602-1205-4601-9C7D-B85742F0B311}">
      <dgm:prSet/>
      <dgm:spPr/>
      <dgm:t>
        <a:bodyPr/>
        <a:lstStyle/>
        <a:p>
          <a:endParaRPr lang="tr-TR"/>
        </a:p>
      </dgm:t>
    </dgm:pt>
    <dgm:pt modelId="{FCEC3C13-1C06-446E-AFC1-871E7364D7EC}" type="sibTrans" cxnId="{090FC602-1205-4601-9C7D-B85742F0B311}">
      <dgm:prSet/>
      <dgm:spPr/>
      <dgm:t>
        <a:bodyPr/>
        <a:lstStyle/>
        <a:p>
          <a:endParaRPr lang="tr-TR"/>
        </a:p>
      </dgm:t>
    </dgm:pt>
    <dgm:pt modelId="{D9E24719-2A8E-44CC-B7CE-3518A73268FA}">
      <dgm:prSet phldrT="[Text]" custT="1"/>
      <dgm:spPr>
        <a:xfrm>
          <a:off x="2305" y="915733"/>
          <a:ext cx="2247872" cy="2327759"/>
        </a:xfrm>
        <a:solidFill>
          <a:srgbClr val="B31166">
            <a:alpha val="90000"/>
            <a:tint val="40000"/>
            <a:hueOff val="0"/>
            <a:satOff val="0"/>
            <a:lumOff val="0"/>
            <a:alphaOff val="0"/>
          </a:srgbClr>
        </a:solidFill>
        <a:ln w="19050" cap="rnd" cmpd="sng" algn="ctr">
          <a:solidFill>
            <a:srgbClr val="B31166">
              <a:alpha val="90000"/>
              <a:tint val="40000"/>
              <a:hueOff val="0"/>
              <a:satOff val="0"/>
              <a:lumOff val="0"/>
              <a:alphaOff val="0"/>
            </a:srgbClr>
          </a:solidFill>
          <a:prstDash val="solid"/>
        </a:ln>
        <a:effectLst/>
      </dgm:spPr>
      <dgm:t>
        <a:bodyPr/>
        <a:lstStyle/>
        <a:p>
          <a:pPr>
            <a:lnSpc>
              <a:spcPct val="100000"/>
            </a:lnSpc>
          </a:pPr>
          <a:r>
            <a:rPr lang="tr-TR" sz="1400" dirty="0" smtClean="0">
              <a:solidFill>
                <a:sysClr val="windowText" lastClr="000000">
                  <a:hueOff val="0"/>
                  <a:satOff val="0"/>
                  <a:lumOff val="0"/>
                  <a:alphaOff val="0"/>
                </a:sysClr>
              </a:solidFill>
              <a:latin typeface="Century Gothic" panose="020B0502020202020204"/>
              <a:ea typeface="+mn-ea"/>
              <a:cs typeface="+mn-cs"/>
            </a:rPr>
            <a:t>Pilot uygulamanın yapılması(15 il ve 48 okulda nisan 2017)</a:t>
          </a:r>
          <a:endParaRPr lang="tr-TR" sz="1400" dirty="0">
            <a:solidFill>
              <a:sysClr val="windowText" lastClr="000000">
                <a:hueOff val="0"/>
                <a:satOff val="0"/>
                <a:lumOff val="0"/>
                <a:alphaOff val="0"/>
              </a:sysClr>
            </a:solidFill>
            <a:latin typeface="Century Gothic" panose="020B0502020202020204"/>
            <a:ea typeface="+mn-ea"/>
            <a:cs typeface="+mn-cs"/>
          </a:endParaRPr>
        </a:p>
      </dgm:t>
    </dgm:pt>
    <dgm:pt modelId="{CE387D29-76E2-4718-B29E-EF5BCE238A0D}" type="parTrans" cxnId="{D00CF853-18FF-4EFD-B719-4C47FAC24EB8}">
      <dgm:prSet/>
      <dgm:spPr/>
      <dgm:t>
        <a:bodyPr/>
        <a:lstStyle/>
        <a:p>
          <a:endParaRPr lang="tr-TR"/>
        </a:p>
      </dgm:t>
    </dgm:pt>
    <dgm:pt modelId="{CE391A9C-5A00-44B6-8A39-0C950B899CFF}" type="sibTrans" cxnId="{D00CF853-18FF-4EFD-B719-4C47FAC24EB8}">
      <dgm:prSet/>
      <dgm:spPr/>
      <dgm:t>
        <a:bodyPr/>
        <a:lstStyle/>
        <a:p>
          <a:endParaRPr lang="tr-TR"/>
        </a:p>
      </dgm:t>
    </dgm:pt>
    <dgm:pt modelId="{6ED18FEA-1B7C-43F2-938A-62A9D5B29AA5}" type="pres">
      <dgm:prSet presAssocID="{B05081C1-A313-4E5B-976D-92CC4E78DD8F}" presName="Name0" presStyleCnt="0">
        <dgm:presLayoutVars>
          <dgm:dir/>
          <dgm:animLvl val="lvl"/>
          <dgm:resizeHandles val="exact"/>
        </dgm:presLayoutVars>
      </dgm:prSet>
      <dgm:spPr/>
      <dgm:t>
        <a:bodyPr/>
        <a:lstStyle/>
        <a:p>
          <a:endParaRPr lang="tr-TR"/>
        </a:p>
      </dgm:t>
    </dgm:pt>
    <dgm:pt modelId="{22DE4B64-E92D-4192-B80E-D06B99635A87}" type="pres">
      <dgm:prSet presAssocID="{EAE6E06D-5A33-49FC-BD2C-DA9ADC7C5444}" presName="composite" presStyleCnt="0"/>
      <dgm:spPr/>
    </dgm:pt>
    <dgm:pt modelId="{1420541E-DF1F-4054-A2B5-27B1FC0E54BE}" type="pres">
      <dgm:prSet presAssocID="{EAE6E06D-5A33-49FC-BD2C-DA9ADC7C5444}" presName="parTx" presStyleLbl="alignNode1" presStyleIdx="0" presStyleCnt="3">
        <dgm:presLayoutVars>
          <dgm:chMax val="0"/>
          <dgm:chPref val="0"/>
          <dgm:bulletEnabled val="1"/>
        </dgm:presLayoutVars>
      </dgm:prSet>
      <dgm:spPr>
        <a:prstGeom prst="rect">
          <a:avLst/>
        </a:prstGeom>
      </dgm:spPr>
      <dgm:t>
        <a:bodyPr/>
        <a:lstStyle/>
        <a:p>
          <a:endParaRPr lang="tr-TR"/>
        </a:p>
      </dgm:t>
    </dgm:pt>
    <dgm:pt modelId="{CC55C89C-D2A8-442C-A635-98E3A8C25068}" type="pres">
      <dgm:prSet presAssocID="{EAE6E06D-5A33-49FC-BD2C-DA9ADC7C5444}" presName="desTx" presStyleLbl="alignAccFollowNode1" presStyleIdx="0" presStyleCnt="3">
        <dgm:presLayoutVars>
          <dgm:bulletEnabled val="1"/>
        </dgm:presLayoutVars>
      </dgm:prSet>
      <dgm:spPr>
        <a:prstGeom prst="rect">
          <a:avLst/>
        </a:prstGeom>
      </dgm:spPr>
      <dgm:t>
        <a:bodyPr/>
        <a:lstStyle/>
        <a:p>
          <a:endParaRPr lang="tr-TR"/>
        </a:p>
      </dgm:t>
    </dgm:pt>
    <dgm:pt modelId="{0341605C-E22D-4C25-8BB7-D7A82D6076C7}" type="pres">
      <dgm:prSet presAssocID="{757B5F68-2AB6-4DD1-88F1-82B02B863DC9}" presName="space" presStyleCnt="0"/>
      <dgm:spPr/>
    </dgm:pt>
    <dgm:pt modelId="{102D163B-465E-4966-8F81-394109FDDE77}" type="pres">
      <dgm:prSet presAssocID="{FC0FAC05-30B3-4753-95BC-4F749E23C8A9}" presName="composite" presStyleCnt="0"/>
      <dgm:spPr/>
    </dgm:pt>
    <dgm:pt modelId="{A893B008-6D5B-4299-9F53-FBEC9D8BE3CC}" type="pres">
      <dgm:prSet presAssocID="{FC0FAC05-30B3-4753-95BC-4F749E23C8A9}" presName="parTx" presStyleLbl="alignNode1" presStyleIdx="1" presStyleCnt="3">
        <dgm:presLayoutVars>
          <dgm:chMax val="0"/>
          <dgm:chPref val="0"/>
          <dgm:bulletEnabled val="1"/>
        </dgm:presLayoutVars>
      </dgm:prSet>
      <dgm:spPr>
        <a:prstGeom prst="rect">
          <a:avLst/>
        </a:prstGeom>
      </dgm:spPr>
      <dgm:t>
        <a:bodyPr/>
        <a:lstStyle/>
        <a:p>
          <a:endParaRPr lang="tr-TR"/>
        </a:p>
      </dgm:t>
    </dgm:pt>
    <dgm:pt modelId="{69128ADF-E781-4787-922F-13B16550A1A4}" type="pres">
      <dgm:prSet presAssocID="{FC0FAC05-30B3-4753-95BC-4F749E23C8A9}" presName="desTx" presStyleLbl="alignAccFollowNode1" presStyleIdx="1" presStyleCnt="3">
        <dgm:presLayoutVars>
          <dgm:bulletEnabled val="1"/>
        </dgm:presLayoutVars>
      </dgm:prSet>
      <dgm:spPr>
        <a:prstGeom prst="rect">
          <a:avLst/>
        </a:prstGeom>
      </dgm:spPr>
      <dgm:t>
        <a:bodyPr/>
        <a:lstStyle/>
        <a:p>
          <a:endParaRPr lang="tr-TR"/>
        </a:p>
      </dgm:t>
    </dgm:pt>
    <dgm:pt modelId="{FC40EF8B-7DD7-4479-BB0B-4336F6D045E0}" type="pres">
      <dgm:prSet presAssocID="{27A57FB1-F57D-4BE0-AF95-43681486C3E7}" presName="space" presStyleCnt="0"/>
      <dgm:spPr/>
    </dgm:pt>
    <dgm:pt modelId="{3BBDB611-FFCA-4679-B0B1-C54FE653B184}" type="pres">
      <dgm:prSet presAssocID="{6C96A93D-1DA3-45C2-886E-FAE3E2A46E2B}" presName="composite" presStyleCnt="0"/>
      <dgm:spPr/>
    </dgm:pt>
    <dgm:pt modelId="{0DCD0391-B6C3-4857-AC18-F4DCE41AF2AA}" type="pres">
      <dgm:prSet presAssocID="{6C96A93D-1DA3-45C2-886E-FAE3E2A46E2B}" presName="parTx" presStyleLbl="alignNode1" presStyleIdx="2" presStyleCnt="3">
        <dgm:presLayoutVars>
          <dgm:chMax val="0"/>
          <dgm:chPref val="0"/>
          <dgm:bulletEnabled val="1"/>
        </dgm:presLayoutVars>
      </dgm:prSet>
      <dgm:spPr>
        <a:prstGeom prst="rect">
          <a:avLst/>
        </a:prstGeom>
      </dgm:spPr>
      <dgm:t>
        <a:bodyPr/>
        <a:lstStyle/>
        <a:p>
          <a:endParaRPr lang="tr-TR"/>
        </a:p>
      </dgm:t>
    </dgm:pt>
    <dgm:pt modelId="{7E00DFAE-E04D-44F7-9271-14D378A14C01}" type="pres">
      <dgm:prSet presAssocID="{6C96A93D-1DA3-45C2-886E-FAE3E2A46E2B}" presName="desTx" presStyleLbl="alignAccFollowNode1" presStyleIdx="2" presStyleCnt="3">
        <dgm:presLayoutVars>
          <dgm:bulletEnabled val="1"/>
        </dgm:presLayoutVars>
      </dgm:prSet>
      <dgm:spPr>
        <a:prstGeom prst="rect">
          <a:avLst/>
        </a:prstGeom>
      </dgm:spPr>
      <dgm:t>
        <a:bodyPr/>
        <a:lstStyle/>
        <a:p>
          <a:endParaRPr lang="tr-TR"/>
        </a:p>
      </dgm:t>
    </dgm:pt>
  </dgm:ptLst>
  <dgm:cxnLst>
    <dgm:cxn modelId="{DA424B7D-B557-4624-B73B-4E5F6C832C5A}" type="presOf" srcId="{DB436734-FC8B-4D36-AC05-684ACD2B3575}" destId="{7E00DFAE-E04D-44F7-9271-14D378A14C01}" srcOrd="0" destOrd="1" presId="urn:microsoft.com/office/officeart/2005/8/layout/hList1"/>
    <dgm:cxn modelId="{DCCECAE4-CC27-4342-80A2-B9071352639E}" srcId="{6C96A93D-1DA3-45C2-886E-FAE3E2A46E2B}" destId="{98B21612-C422-48C4-864A-1270E01A889B}" srcOrd="2" destOrd="0" parTransId="{E0FD23AB-BB5A-4713-8552-03F3F069C6ED}" sibTransId="{BDB99851-F2CE-42F1-AD42-AF6DFB7F0E48}"/>
    <dgm:cxn modelId="{58FE753A-1EB8-4433-8FB3-E639A7609E8E}" type="presOf" srcId="{6AEEA0A3-33BC-4643-A0E3-2856FC932E55}" destId="{69128ADF-E781-4787-922F-13B16550A1A4}" srcOrd="0" destOrd="2" presId="urn:microsoft.com/office/officeart/2005/8/layout/hList1"/>
    <dgm:cxn modelId="{C333630D-43CD-46AA-9B4F-1FA3C14EB34F}" srcId="{B05081C1-A313-4E5B-976D-92CC4E78DD8F}" destId="{EAE6E06D-5A33-49FC-BD2C-DA9ADC7C5444}" srcOrd="0" destOrd="0" parTransId="{A047C735-A6D9-4669-B69B-237265F75771}" sibTransId="{757B5F68-2AB6-4DD1-88F1-82B02B863DC9}"/>
    <dgm:cxn modelId="{C6D52F11-CBDC-48AB-A2B7-8053B0DA7A5C}" type="presOf" srcId="{24030FA3-C43F-4099-BD22-21AC2238A338}" destId="{CC55C89C-D2A8-442C-A635-98E3A8C25068}" srcOrd="0" destOrd="1" presId="urn:microsoft.com/office/officeart/2005/8/layout/hList1"/>
    <dgm:cxn modelId="{734530BE-7B73-42D0-B612-CF6942EA470F}" type="presOf" srcId="{17B17924-B793-4B96-82CF-82A2883D1642}" destId="{CC55C89C-D2A8-442C-A635-98E3A8C25068}" srcOrd="0" destOrd="3" presId="urn:microsoft.com/office/officeart/2005/8/layout/hList1"/>
    <dgm:cxn modelId="{371183AA-F449-4EA5-8805-9C54F21622FB}" type="presOf" srcId="{FC0FAC05-30B3-4753-95BC-4F749E23C8A9}" destId="{A893B008-6D5B-4299-9F53-FBEC9D8BE3CC}" srcOrd="0" destOrd="0" presId="urn:microsoft.com/office/officeart/2005/8/layout/hList1"/>
    <dgm:cxn modelId="{DED2343D-3C80-4D42-AB74-BC64FF08FAD6}" type="presOf" srcId="{72F4472B-14BD-4710-B20D-E7D6AF7A4B64}" destId="{CC55C89C-D2A8-442C-A635-98E3A8C25068}" srcOrd="0" destOrd="0" presId="urn:microsoft.com/office/officeart/2005/8/layout/hList1"/>
    <dgm:cxn modelId="{F5A4F0A0-34B5-4A56-B4D3-1BB52472E02C}" srcId="{B05081C1-A313-4E5B-976D-92CC4E78DD8F}" destId="{6C96A93D-1DA3-45C2-886E-FAE3E2A46E2B}" srcOrd="2" destOrd="0" parTransId="{020C7B81-0C51-421A-ABB2-C80E81179960}" sibTransId="{3DB67467-8FEB-4A9F-87C4-6DE805E1395E}"/>
    <dgm:cxn modelId="{CEECE766-8B9D-4592-B381-DD8A1F23AC46}" srcId="{6C96A93D-1DA3-45C2-886E-FAE3E2A46E2B}" destId="{A9982E61-B532-4F1E-8E71-3561ED5D561D}" srcOrd="3" destOrd="0" parTransId="{8F68C70E-5642-4232-9857-C01781B9C757}" sibTransId="{DC551F3D-1240-4A2B-8743-D2D862AE5FF4}"/>
    <dgm:cxn modelId="{895E4B16-FA9C-4FF6-9CE5-8E9B43373783}" srcId="{6C96A93D-1DA3-45C2-886E-FAE3E2A46E2B}" destId="{BE370CE2-45D0-49CE-9485-B3E8612190A4}" srcOrd="0" destOrd="0" parTransId="{CECA8DCF-2F3C-4F87-8EDB-F78FC60A114D}" sibTransId="{D6B05330-B176-4B6F-A6E5-669194491D22}"/>
    <dgm:cxn modelId="{4CD27FCE-9B99-41C6-A634-9D550E0B0371}" srcId="{EAE6E06D-5A33-49FC-BD2C-DA9ADC7C5444}" destId="{72F4472B-14BD-4710-B20D-E7D6AF7A4B64}" srcOrd="0" destOrd="0" parTransId="{AF85BDE0-4C8C-4C9A-BC11-A037992CB4C0}" sibTransId="{16E14762-C03C-498F-AB82-9D2974EF43A0}"/>
    <dgm:cxn modelId="{E8379D1C-5F37-4DAF-B994-B104E6187934}" type="presOf" srcId="{98B21612-C422-48C4-864A-1270E01A889B}" destId="{7E00DFAE-E04D-44F7-9271-14D378A14C01}" srcOrd="0" destOrd="2" presId="urn:microsoft.com/office/officeart/2005/8/layout/hList1"/>
    <dgm:cxn modelId="{9DAD6A3B-BD5F-49E1-9DF0-0D17181998C8}" srcId="{B05081C1-A313-4E5B-976D-92CC4E78DD8F}" destId="{FC0FAC05-30B3-4753-95BC-4F749E23C8A9}" srcOrd="1" destOrd="0" parTransId="{4693C743-0BA1-486C-BBA4-670564483B60}" sibTransId="{27A57FB1-F57D-4BE0-AF95-43681486C3E7}"/>
    <dgm:cxn modelId="{B4EBDFBA-3D50-4787-8A4D-ED41CC00B73D}" srcId="{FC0FAC05-30B3-4753-95BC-4F749E23C8A9}" destId="{F10C1AF0-605D-4091-B147-70B6847EA9F2}" srcOrd="0" destOrd="0" parTransId="{62777C08-BF23-45A5-B0ED-8A8E5AAFB525}" sibTransId="{7A3146C1-57B6-4524-8D1E-417FD781C88E}"/>
    <dgm:cxn modelId="{137DB2EE-39AC-4AC0-A7CF-BD8872EAE908}" type="presOf" srcId="{8718D9B3-ADC3-465E-9715-AFA94B9156AF}" destId="{69128ADF-E781-4787-922F-13B16550A1A4}" srcOrd="0" destOrd="1" presId="urn:microsoft.com/office/officeart/2005/8/layout/hList1"/>
    <dgm:cxn modelId="{E04F8173-C0BE-461F-87D3-A84C8B39B716}" type="presOf" srcId="{D9E24719-2A8E-44CC-B7CE-3518A73268FA}" destId="{CC55C89C-D2A8-442C-A635-98E3A8C25068}" srcOrd="0" destOrd="4" presId="urn:microsoft.com/office/officeart/2005/8/layout/hList1"/>
    <dgm:cxn modelId="{B5B038E4-3583-4431-AD9E-5B9DB8B893FE}" type="presOf" srcId="{BEE286A1-ABC4-4BD4-9367-940F4D48E354}" destId="{7E00DFAE-E04D-44F7-9271-14D378A14C01}" srcOrd="0" destOrd="4" presId="urn:microsoft.com/office/officeart/2005/8/layout/hList1"/>
    <dgm:cxn modelId="{FEB95DCE-5C24-4275-88EC-E4D9BF657962}" srcId="{EAE6E06D-5A33-49FC-BD2C-DA9ADC7C5444}" destId="{24030FA3-C43F-4099-BD22-21AC2238A338}" srcOrd="1" destOrd="0" parTransId="{D90485E7-6DFA-4AAB-A994-7B3017308B45}" sibTransId="{75D3D4E5-62B3-4F4D-AD1E-A9EB83D26B70}"/>
    <dgm:cxn modelId="{6F02D478-E1FF-44A7-8CA9-2C7B91E2777C}" type="presOf" srcId="{F10C1AF0-605D-4091-B147-70B6847EA9F2}" destId="{69128ADF-E781-4787-922F-13B16550A1A4}" srcOrd="0" destOrd="0" presId="urn:microsoft.com/office/officeart/2005/8/layout/hList1"/>
    <dgm:cxn modelId="{FB945E4D-7E2F-477B-AD66-466C4716DE27}" type="presOf" srcId="{25F8D9E9-18FA-45F8-BD3B-545D39C5A9CB}" destId="{CC55C89C-D2A8-442C-A635-98E3A8C25068}" srcOrd="0" destOrd="2" presId="urn:microsoft.com/office/officeart/2005/8/layout/hList1"/>
    <dgm:cxn modelId="{090FC602-1205-4601-9C7D-B85742F0B311}" srcId="{6C96A93D-1DA3-45C2-886E-FAE3E2A46E2B}" destId="{BEE286A1-ABC4-4BD4-9367-940F4D48E354}" srcOrd="4" destOrd="0" parTransId="{FAFE32D1-0364-42A2-9020-B183CA157A40}" sibTransId="{FCEC3C13-1C06-446E-AFC1-871E7364D7EC}"/>
    <dgm:cxn modelId="{B236BD40-BE10-4B47-B0F9-1990510D94D1}" type="presOf" srcId="{BE370CE2-45D0-49CE-9485-B3E8612190A4}" destId="{7E00DFAE-E04D-44F7-9271-14D378A14C01}" srcOrd="0" destOrd="0" presId="urn:microsoft.com/office/officeart/2005/8/layout/hList1"/>
    <dgm:cxn modelId="{9B3FD7F1-BAFC-4673-96EF-CA7FE69B546A}" type="presOf" srcId="{EAE6E06D-5A33-49FC-BD2C-DA9ADC7C5444}" destId="{1420541E-DF1F-4054-A2B5-27B1FC0E54BE}" srcOrd="0" destOrd="0" presId="urn:microsoft.com/office/officeart/2005/8/layout/hList1"/>
    <dgm:cxn modelId="{0DB3ED13-0B2D-41EA-96EC-8203E3091106}" srcId="{FC0FAC05-30B3-4753-95BC-4F749E23C8A9}" destId="{8718D9B3-ADC3-465E-9715-AFA94B9156AF}" srcOrd="1" destOrd="0" parTransId="{E2197C01-BE9D-4366-AF18-C6DF5B2B7C67}" sibTransId="{898E29BD-D38C-43FE-9B57-461B2047F85D}"/>
    <dgm:cxn modelId="{935562F5-CBA6-426C-B46C-328AE1AE8023}" srcId="{EAE6E06D-5A33-49FC-BD2C-DA9ADC7C5444}" destId="{25F8D9E9-18FA-45F8-BD3B-545D39C5A9CB}" srcOrd="2" destOrd="0" parTransId="{63B3DCA6-CC2B-43DF-B0BF-3F45E6772FF9}" sibTransId="{1A3BD011-8B89-48B3-9627-7CB558E1A6B6}"/>
    <dgm:cxn modelId="{F2BEA579-7A75-41B0-9805-E94CBD1DE61D}" type="presOf" srcId="{6C96A93D-1DA3-45C2-886E-FAE3E2A46E2B}" destId="{0DCD0391-B6C3-4857-AC18-F4DCE41AF2AA}" srcOrd="0" destOrd="0" presId="urn:microsoft.com/office/officeart/2005/8/layout/hList1"/>
    <dgm:cxn modelId="{D00CF853-18FF-4EFD-B719-4C47FAC24EB8}" srcId="{EAE6E06D-5A33-49FC-BD2C-DA9ADC7C5444}" destId="{D9E24719-2A8E-44CC-B7CE-3518A73268FA}" srcOrd="4" destOrd="0" parTransId="{CE387D29-76E2-4718-B29E-EF5BCE238A0D}" sibTransId="{CE391A9C-5A00-44B6-8A39-0C950B899CFF}"/>
    <dgm:cxn modelId="{3368B5AF-B2ED-4CBF-91EC-878BB40EF05B}" srcId="{EAE6E06D-5A33-49FC-BD2C-DA9ADC7C5444}" destId="{17B17924-B793-4B96-82CF-82A2883D1642}" srcOrd="3" destOrd="0" parTransId="{B244F458-AD45-4E8F-8C10-3248E5081D3B}" sibTransId="{84D23927-FE1C-4A9B-9A03-15AAFB23CFE3}"/>
    <dgm:cxn modelId="{03CED965-3E8C-430E-9131-2206C176970A}" type="presOf" srcId="{B05081C1-A313-4E5B-976D-92CC4E78DD8F}" destId="{6ED18FEA-1B7C-43F2-938A-62A9D5B29AA5}" srcOrd="0" destOrd="0" presId="urn:microsoft.com/office/officeart/2005/8/layout/hList1"/>
    <dgm:cxn modelId="{8297A9D1-4C62-483A-852D-1FF57BA2768A}" srcId="{FC0FAC05-30B3-4753-95BC-4F749E23C8A9}" destId="{6AEEA0A3-33BC-4643-A0E3-2856FC932E55}" srcOrd="2" destOrd="0" parTransId="{7A326673-2E43-49AE-9A2D-CD45450C9FEC}" sibTransId="{BA1BC370-8C81-44D6-9C39-8910EAB49D9B}"/>
    <dgm:cxn modelId="{3A2CFA35-8029-46EA-B2B5-4665A598E87E}" srcId="{6C96A93D-1DA3-45C2-886E-FAE3E2A46E2B}" destId="{DB436734-FC8B-4D36-AC05-684ACD2B3575}" srcOrd="1" destOrd="0" parTransId="{8B39FE29-825B-4868-8DEF-DB46BB1DE716}" sibTransId="{E1C7A9D8-D168-49F5-AFA9-8264AE96E983}"/>
    <dgm:cxn modelId="{3E266319-1C94-41C0-BB63-5D9BE8F5AD2A}" type="presOf" srcId="{A9982E61-B532-4F1E-8E71-3561ED5D561D}" destId="{7E00DFAE-E04D-44F7-9271-14D378A14C01}" srcOrd="0" destOrd="3" presId="urn:microsoft.com/office/officeart/2005/8/layout/hList1"/>
    <dgm:cxn modelId="{EB914EAD-B4A6-45D5-BB4D-87D1BB73414F}" type="presParOf" srcId="{6ED18FEA-1B7C-43F2-938A-62A9D5B29AA5}" destId="{22DE4B64-E92D-4192-B80E-D06B99635A87}" srcOrd="0" destOrd="0" presId="urn:microsoft.com/office/officeart/2005/8/layout/hList1"/>
    <dgm:cxn modelId="{9CC628BC-A1A1-4DC8-A20A-03CD40D047A8}" type="presParOf" srcId="{22DE4B64-E92D-4192-B80E-D06B99635A87}" destId="{1420541E-DF1F-4054-A2B5-27B1FC0E54BE}" srcOrd="0" destOrd="0" presId="urn:microsoft.com/office/officeart/2005/8/layout/hList1"/>
    <dgm:cxn modelId="{14E0FBB8-C1E0-44B8-9344-967F4D49A531}" type="presParOf" srcId="{22DE4B64-E92D-4192-B80E-D06B99635A87}" destId="{CC55C89C-D2A8-442C-A635-98E3A8C25068}" srcOrd="1" destOrd="0" presId="urn:microsoft.com/office/officeart/2005/8/layout/hList1"/>
    <dgm:cxn modelId="{7E0ABEB3-0ECB-43A7-A984-0AFF66442422}" type="presParOf" srcId="{6ED18FEA-1B7C-43F2-938A-62A9D5B29AA5}" destId="{0341605C-E22D-4C25-8BB7-D7A82D6076C7}" srcOrd="1" destOrd="0" presId="urn:microsoft.com/office/officeart/2005/8/layout/hList1"/>
    <dgm:cxn modelId="{5B912B0D-B215-49D9-A1CE-AF672ED70543}" type="presParOf" srcId="{6ED18FEA-1B7C-43F2-938A-62A9D5B29AA5}" destId="{102D163B-465E-4966-8F81-394109FDDE77}" srcOrd="2" destOrd="0" presId="urn:microsoft.com/office/officeart/2005/8/layout/hList1"/>
    <dgm:cxn modelId="{3EBD9E97-D07D-4FE4-9FBE-9359C68704E8}" type="presParOf" srcId="{102D163B-465E-4966-8F81-394109FDDE77}" destId="{A893B008-6D5B-4299-9F53-FBEC9D8BE3CC}" srcOrd="0" destOrd="0" presId="urn:microsoft.com/office/officeart/2005/8/layout/hList1"/>
    <dgm:cxn modelId="{373BFB97-B5D7-4181-89BF-D6C797F32D36}" type="presParOf" srcId="{102D163B-465E-4966-8F81-394109FDDE77}" destId="{69128ADF-E781-4787-922F-13B16550A1A4}" srcOrd="1" destOrd="0" presId="urn:microsoft.com/office/officeart/2005/8/layout/hList1"/>
    <dgm:cxn modelId="{A70FBCDF-DDD6-46C0-A051-0FDA2F47C55B}" type="presParOf" srcId="{6ED18FEA-1B7C-43F2-938A-62A9D5B29AA5}" destId="{FC40EF8B-7DD7-4479-BB0B-4336F6D045E0}" srcOrd="3" destOrd="0" presId="urn:microsoft.com/office/officeart/2005/8/layout/hList1"/>
    <dgm:cxn modelId="{04B0BE83-7A7F-4DCD-A16C-33D94B18312D}" type="presParOf" srcId="{6ED18FEA-1B7C-43F2-938A-62A9D5B29AA5}" destId="{3BBDB611-FFCA-4679-B0B1-C54FE653B184}" srcOrd="4" destOrd="0" presId="urn:microsoft.com/office/officeart/2005/8/layout/hList1"/>
    <dgm:cxn modelId="{70F39734-454C-4AC0-A604-042D453EFC67}" type="presParOf" srcId="{3BBDB611-FFCA-4679-B0B1-C54FE653B184}" destId="{0DCD0391-B6C3-4857-AC18-F4DCE41AF2AA}" srcOrd="0" destOrd="0" presId="urn:microsoft.com/office/officeart/2005/8/layout/hList1"/>
    <dgm:cxn modelId="{50769470-A444-4BD0-B01F-283A7B15F74B}" type="presParOf" srcId="{3BBDB611-FFCA-4679-B0B1-C54FE653B184}" destId="{7E00DFAE-E04D-44F7-9271-14D378A14C0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86AAEB-A2AE-4F83-B8E3-0A775287A002}" type="datetimeFigureOut">
              <a:rPr lang="tr-TR" smtClean="0"/>
              <a:t>14.06.2017</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652662-60A1-4422-8641-27EE9D36E9B2}" type="slidenum">
              <a:rPr lang="tr-TR" smtClean="0"/>
              <a:t>‹#›</a:t>
            </a:fld>
            <a:endParaRPr lang="tr-TR" dirty="0"/>
          </a:p>
        </p:txBody>
      </p:sp>
    </p:spTree>
    <p:extLst>
      <p:ext uri="{BB962C8B-B14F-4D97-AF65-F5344CB8AC3E}">
        <p14:creationId xmlns:p14="http://schemas.microsoft.com/office/powerpoint/2010/main" val="321512558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265EC7-890A-4440-890F-0377944E1EBA}" type="datetimeFigureOut">
              <a:rPr lang="tr-TR" smtClean="0"/>
              <a:t>14.06.2017</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D706B-9D31-4859-A213-F6770315D6EE}" type="slidenum">
              <a:rPr lang="tr-TR" smtClean="0"/>
              <a:t>‹#›</a:t>
            </a:fld>
            <a:endParaRPr lang="tr-TR" dirty="0"/>
          </a:p>
        </p:txBody>
      </p:sp>
    </p:spTree>
    <p:extLst>
      <p:ext uri="{BB962C8B-B14F-4D97-AF65-F5344CB8AC3E}">
        <p14:creationId xmlns:p14="http://schemas.microsoft.com/office/powerpoint/2010/main" val="41196876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bilgi Yer Tutucusu 3"/>
          <p:cNvSpPr>
            <a:spLocks noGrp="1"/>
          </p:cNvSpPr>
          <p:nvPr>
            <p:ph type="hdr" sz="quarter" idx="10"/>
          </p:nvPr>
        </p:nvSpPr>
        <p:spPr/>
        <p:txBody>
          <a:bodyPr/>
          <a:lstStyle/>
          <a:p>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D2D706B-9D31-4859-A213-F6770315D6EE}" type="slidenum">
              <a:rPr lang="tr-TR" smtClean="0"/>
              <a:t>3</a:t>
            </a:fld>
            <a:endParaRPr lang="tr-TR" dirty="0"/>
          </a:p>
        </p:txBody>
      </p:sp>
    </p:spTree>
    <p:extLst>
      <p:ext uri="{BB962C8B-B14F-4D97-AF65-F5344CB8AC3E}">
        <p14:creationId xmlns:p14="http://schemas.microsoft.com/office/powerpoint/2010/main" val="101115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8D8341B-2494-41CD-B441-F05D97164E23}" type="datetime1">
              <a:rPr lang="tr-TR" smtClean="0"/>
              <a:t>14.06.2017</a:t>
            </a:fld>
            <a:endParaRPr lang="tr-TR" dirty="0"/>
          </a:p>
        </p:txBody>
      </p:sp>
      <p:sp>
        <p:nvSpPr>
          <p:cNvPr id="5" name="Footer Placeholder 4"/>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421026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CE243C8-E22C-41AA-8622-2AB82D2D4948}" type="datetime1">
              <a:rPr lang="tr-TR" smtClean="0"/>
              <a:t>14.06.2017</a:t>
            </a:fld>
            <a:endParaRPr lang="tr-TR" dirty="0"/>
          </a:p>
        </p:txBody>
      </p:sp>
      <p:sp>
        <p:nvSpPr>
          <p:cNvPr id="5" name="Footer Placeholder 4"/>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75086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C8F29F7-F21C-47CB-AD92-5F82325E4E9C}" type="datetime1">
              <a:rPr lang="tr-TR" smtClean="0"/>
              <a:t>14.06.2017</a:t>
            </a:fld>
            <a:endParaRPr lang="tr-TR" dirty="0"/>
          </a:p>
        </p:txBody>
      </p:sp>
      <p:sp>
        <p:nvSpPr>
          <p:cNvPr id="5" name="Footer Placeholder 4"/>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2211270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39C0F60D-B613-44A5-8EE5-519D2F20779B}" type="datetime1">
              <a:rPr lang="tr-TR" smtClean="0"/>
              <a:t>14.06.2017</a:t>
            </a:fld>
            <a:endParaRPr lang="tr-TR"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3F36BD5-23C7-4C55-A3C0-04BD00FA661E}" type="slidenum">
              <a:rPr lang="tr-TR" smtClean="0"/>
              <a:t>‹#›</a:t>
            </a:fld>
            <a:endParaRPr lang="tr-TR"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374074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F6DE340-357B-4532-BC7F-EAEFB70DC1D9}" type="datetime1">
              <a:rPr lang="tr-TR" smtClean="0"/>
              <a:t>14.06.2017</a:t>
            </a:fld>
            <a:endParaRPr lang="tr-TR" dirty="0"/>
          </a:p>
        </p:txBody>
      </p:sp>
      <p:sp>
        <p:nvSpPr>
          <p:cNvPr id="5" name="Footer Placeholder 4"/>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2632378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tr-TR" smtClean="0"/>
              <a:t>Asıl başlık stili için tıklatın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1D89F9-A490-4899-9120-4B075DC45FEB}" type="datetime1">
              <a:rPr lang="tr-TR" smtClean="0"/>
              <a:t>14.06.2017</a:t>
            </a:fld>
            <a:endParaRPr lang="tr-TR" dirty="0"/>
          </a:p>
        </p:txBody>
      </p:sp>
      <p:sp>
        <p:nvSpPr>
          <p:cNvPr id="5" name="Footer Placeholder 4"/>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12"/>
          </p:nvPr>
        </p:nvSpPr>
        <p:spPr/>
        <p:txBody>
          <a:bodyPr/>
          <a:lstStyle/>
          <a:p>
            <a:fld id="{33F36BD5-23C7-4C55-A3C0-04BD00FA661E}" type="slidenum">
              <a:rPr lang="tr-TR" smtClean="0"/>
              <a:t>‹#›</a:t>
            </a:fld>
            <a:endParaRPr lang="tr-TR"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35968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8EC2B3-53E4-4D8E-834D-6C699F7EDD79}" type="datetime1">
              <a:rPr lang="tr-TR" smtClean="0"/>
              <a:t>14.06.2017</a:t>
            </a:fld>
            <a:endParaRPr lang="tr-TR" dirty="0"/>
          </a:p>
        </p:txBody>
      </p:sp>
      <p:sp>
        <p:nvSpPr>
          <p:cNvPr id="6" name="Footer Placeholder 5"/>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7" name="Slide Number Placeholder 6"/>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94992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tr-TR" smtClean="0"/>
              <a:t>Asıl metin stillerini düzenle</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5BE6F4E-E047-4572-8D1C-6D3EE517AC80}" type="datetime1">
              <a:rPr lang="tr-TR" smtClean="0"/>
              <a:t>14.06.2017</a:t>
            </a:fld>
            <a:endParaRPr lang="tr-TR" dirty="0"/>
          </a:p>
        </p:txBody>
      </p:sp>
      <p:sp>
        <p:nvSpPr>
          <p:cNvPr id="8" name="Footer Placeholder 7"/>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9" name="Slide Number Placeholder 8"/>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919936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12798E8-5DE9-485B-B73B-B16A235ADBCA}" type="datetime1">
              <a:rPr lang="tr-TR" smtClean="0"/>
              <a:t>14.06.2017</a:t>
            </a:fld>
            <a:endParaRPr lang="tr-TR" dirty="0"/>
          </a:p>
        </p:txBody>
      </p:sp>
      <p:sp>
        <p:nvSpPr>
          <p:cNvPr id="4" name="Footer Placeholder 3"/>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5" name="Slide Number Placeholder 4"/>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4276885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5899B-4E24-49B0-A319-19D84CA6EE75}" type="datetime1">
              <a:rPr lang="tr-TR" smtClean="0"/>
              <a:t>14.06.2017</a:t>
            </a:fld>
            <a:endParaRPr lang="tr-TR" dirty="0"/>
          </a:p>
        </p:txBody>
      </p:sp>
      <p:sp>
        <p:nvSpPr>
          <p:cNvPr id="3" name="Footer Placeholder 2"/>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4" name="Slide Number Placeholder 3"/>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17098770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tr-TR" smtClean="0"/>
              <a:t>Asıl başlık stili için tıklatın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06AFFEF-D4DC-4017-8D91-3D137BD82A7E}" type="datetime1">
              <a:rPr lang="tr-TR" smtClean="0"/>
              <a:t>14.06.2017</a:t>
            </a:fld>
            <a:endParaRPr lang="tr-TR" dirty="0"/>
          </a:p>
        </p:txBody>
      </p:sp>
      <p:sp>
        <p:nvSpPr>
          <p:cNvPr id="6" name="Footer Placeholder 5"/>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7" name="Slide Number Placeholder 6"/>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145012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024ADA5-91F6-4449-B7D9-FB02B27498F5}" type="datetime1">
              <a:rPr lang="tr-TR" smtClean="0"/>
              <a:t>14.06.2017</a:t>
            </a:fld>
            <a:endParaRPr lang="tr-TR" dirty="0"/>
          </a:p>
        </p:txBody>
      </p:sp>
      <p:sp>
        <p:nvSpPr>
          <p:cNvPr id="5" name="Footer Placeholder 4"/>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7221877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56528-277E-49FC-9138-31670851CABD}" type="datetime1">
              <a:rPr lang="tr-TR" smtClean="0"/>
              <a:t>14.06.2017</a:t>
            </a:fld>
            <a:endParaRPr lang="tr-TR" dirty="0"/>
          </a:p>
        </p:txBody>
      </p:sp>
      <p:sp>
        <p:nvSpPr>
          <p:cNvPr id="6" name="Footer Placeholder 5"/>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7" name="Slide Number Placeholder 6"/>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3955750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B777A9-025A-4BC4-836D-C08933EFAE26}" type="datetime1">
              <a:rPr lang="tr-TR" smtClean="0"/>
              <a:t>14.06.2017</a:t>
            </a:fld>
            <a:endParaRPr lang="tr-TR" dirty="0"/>
          </a:p>
        </p:txBody>
      </p:sp>
      <p:sp>
        <p:nvSpPr>
          <p:cNvPr id="5" name="Footer Placeholder 4"/>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39967971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919796C-3334-4377-A4E8-A816F6C564B2}" type="datetime1">
              <a:rPr lang="tr-TR" smtClean="0"/>
              <a:t>14.06.2017</a:t>
            </a:fld>
            <a:endParaRPr lang="tr-TR" dirty="0"/>
          </a:p>
        </p:txBody>
      </p:sp>
      <p:sp>
        <p:nvSpPr>
          <p:cNvPr id="5" name="Footer Placeholder 4"/>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146062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1A0062-C0D7-4DD5-9A08-B863ED9C9DB6}" type="datetime1">
              <a:rPr lang="tr-TR" smtClean="0"/>
              <a:t>14.06.2017</a:t>
            </a:fld>
            <a:endParaRPr lang="tr-TR" dirty="0"/>
          </a:p>
        </p:txBody>
      </p:sp>
      <p:sp>
        <p:nvSpPr>
          <p:cNvPr id="5" name="Footer Placeholder 4"/>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94894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0FFF967-D835-4E62-A8C4-082A758FB565}" type="datetime1">
              <a:rPr lang="tr-TR" smtClean="0"/>
              <a:t>14.06.2017</a:t>
            </a:fld>
            <a:endParaRPr lang="tr-TR" dirty="0"/>
          </a:p>
        </p:txBody>
      </p:sp>
      <p:sp>
        <p:nvSpPr>
          <p:cNvPr id="6" name="Footer Placeholder 5"/>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7" name="Slide Number Placeholder 6"/>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767996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45127" y="2507550"/>
            <a:ext cx="5156200"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2507550"/>
            <a:ext cx="5181601"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1CCC3ECD-ABB9-4D57-84D7-E705B96EBA5A}" type="datetime1">
              <a:rPr lang="tr-TR" smtClean="0"/>
              <a:t>14.06.2017</a:t>
            </a:fld>
            <a:endParaRPr lang="tr-TR" dirty="0"/>
          </a:p>
        </p:txBody>
      </p:sp>
      <p:sp>
        <p:nvSpPr>
          <p:cNvPr id="8" name="Footer Placeholder 7"/>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9" name="Slide Number Placeholder 8"/>
          <p:cNvSpPr>
            <a:spLocks noGrp="1"/>
          </p:cNvSpPr>
          <p:nvPr>
            <p:ph type="sldNum" sz="quarter" idx="12"/>
          </p:nvPr>
        </p:nvSpPr>
        <p:spPr/>
        <p:txBody>
          <a:bodyPr/>
          <a:lstStyle/>
          <a:p>
            <a:fld id="{33F36BD5-23C7-4C55-A3C0-04BD00FA661E}" type="slidenum">
              <a:rPr lang="tr-TR" smtClean="0"/>
              <a:t>‹#›</a:t>
            </a:fld>
            <a:endParaRPr lang="tr-TR" dirty="0"/>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335877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5A2B353-DEDD-45D4-9AC7-46D2648799EE}" type="datetime1">
              <a:rPr lang="tr-TR" smtClean="0"/>
              <a:t>14.06.2017</a:t>
            </a:fld>
            <a:endParaRPr lang="tr-TR" dirty="0"/>
          </a:p>
        </p:txBody>
      </p:sp>
      <p:sp>
        <p:nvSpPr>
          <p:cNvPr id="4" name="Footer Placeholder 3"/>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5" name="Slide Number Placeholder 4"/>
          <p:cNvSpPr>
            <a:spLocks noGrp="1"/>
          </p:cNvSpPr>
          <p:nvPr>
            <p:ph type="sldNum" sz="quarter" idx="12"/>
          </p:nvPr>
        </p:nvSpPr>
        <p:spPr/>
        <p:txBody>
          <a:bodyPr/>
          <a:lstStyle/>
          <a:p>
            <a:fld id="{33F36BD5-23C7-4C55-A3C0-04BD00FA661E}" type="slidenum">
              <a:rPr lang="tr-TR" smtClean="0"/>
              <a:t>‹#›</a:t>
            </a:fld>
            <a:endParaRPr lang="tr-TR" dirty="0"/>
          </a:p>
        </p:txBody>
      </p:sp>
      <p:sp>
        <p:nvSpPr>
          <p:cNvPr id="6" name="Title 5"/>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325761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810CE-E3C9-4E39-A877-A0C26B450623}" type="datetime1">
              <a:rPr lang="tr-TR" smtClean="0"/>
              <a:t>14.06.2017</a:t>
            </a:fld>
            <a:endParaRPr lang="tr-TR" dirty="0"/>
          </a:p>
        </p:txBody>
      </p:sp>
      <p:sp>
        <p:nvSpPr>
          <p:cNvPr id="3" name="Footer Placeholder 2"/>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4" name="Slide Number Placeholder 3"/>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103577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tr-TR" smtClean="0"/>
              <a:t>Asıl başlık stili için tıklatın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364EBB4-0B42-469F-A210-F6FB17823A65}" type="datetime1">
              <a:rPr lang="tr-TR" smtClean="0"/>
              <a:t>14.06.2017</a:t>
            </a:fld>
            <a:endParaRPr lang="tr-TR" dirty="0"/>
          </a:p>
        </p:txBody>
      </p:sp>
      <p:sp>
        <p:nvSpPr>
          <p:cNvPr id="6" name="Footer Placeholder 5"/>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7" name="Slide Number Placeholder 6"/>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37370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0CA9D2A-11C0-4F41-923D-0167EDCD8814}" type="datetime1">
              <a:rPr lang="tr-TR" smtClean="0"/>
              <a:t>14.06.2017</a:t>
            </a:fld>
            <a:endParaRPr lang="tr-TR" dirty="0"/>
          </a:p>
        </p:txBody>
      </p:sp>
      <p:sp>
        <p:nvSpPr>
          <p:cNvPr id="6" name="Footer Placeholder 5"/>
          <p:cNvSpPr>
            <a:spLocks noGrp="1"/>
          </p:cNvSpPr>
          <p:nvPr>
            <p:ph type="ftr" sz="quarter" idx="11"/>
          </p:nvPr>
        </p:nvSpPr>
        <p:spPr/>
        <p:txBody>
          <a:bodyPr/>
          <a:lstStyle/>
          <a:p>
            <a:r>
              <a:rPr lang="tr-TR" dirty="0" smtClean="0"/>
              <a:t>T.C. MİLLÎ EĞİTİM BAKANLIĞI Ölçme, Değerlendirme ve Sınav Hizmetleri Genel Müdürlüğü</a:t>
            </a:r>
            <a:endParaRPr lang="tr-TR" dirty="0"/>
          </a:p>
        </p:txBody>
      </p:sp>
      <p:sp>
        <p:nvSpPr>
          <p:cNvPr id="7" name="Slide Number Placeholder 6"/>
          <p:cNvSpPr>
            <a:spLocks noGrp="1"/>
          </p:cNvSpPr>
          <p:nvPr>
            <p:ph type="sldNum" sz="quarter" idx="12"/>
          </p:nvPr>
        </p:nvSpPr>
        <p:spPr/>
        <p:txBody>
          <a:bodyPr/>
          <a:lstStyle/>
          <a:p>
            <a:fld id="{33F36BD5-23C7-4C55-A3C0-04BD00FA661E}" type="slidenum">
              <a:rPr lang="tr-TR" smtClean="0"/>
              <a:t>‹#›</a:t>
            </a:fld>
            <a:endParaRPr lang="tr-TR" dirty="0"/>
          </a:p>
        </p:txBody>
      </p:sp>
    </p:spTree>
    <p:extLst>
      <p:ext uri="{BB962C8B-B14F-4D97-AF65-F5344CB8AC3E}">
        <p14:creationId xmlns:p14="http://schemas.microsoft.com/office/powerpoint/2010/main" val="276771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20000"/>
            <a:lum/>
          </a:blip>
          <a:srcRect/>
          <a:stretch>
            <a:fillRect l="30000" t="25000" r="30000" b="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61DA08E0-E593-45B0-A8D8-1664131DF4F9}" type="datetime1">
              <a:rPr lang="tr-TR" smtClean="0"/>
              <a:t>14.06.2017</a:t>
            </a:fld>
            <a:endParaRPr lang="tr-T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33F36BD5-23C7-4C55-A3C0-04BD00FA661E}" type="slidenum">
              <a:rPr lang="tr-TR" smtClean="0"/>
              <a:t>‹#›</a:t>
            </a:fld>
            <a:endParaRPr lang="tr-TR" dirty="0"/>
          </a:p>
        </p:txBody>
      </p:sp>
    </p:spTree>
    <p:extLst>
      <p:ext uri="{BB962C8B-B14F-4D97-AF65-F5344CB8AC3E}">
        <p14:creationId xmlns:p14="http://schemas.microsoft.com/office/powerpoint/2010/main" val="2084618478"/>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30000" t="25000" r="30000" b="10000"/>
          </a:stretch>
        </a:blipFill>
        <a:effectLst/>
      </p:bgPr>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DAC19E2-E771-4F15-A62D-5C4BCC6B8B4F}" type="datetime1">
              <a:rPr lang="tr-TR" smtClean="0"/>
              <a:t>14.06.2017</a:t>
            </a:fld>
            <a:endParaRPr lang="tr-TR"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tr-TR" dirty="0" smtClean="0"/>
              <a:t>T.C. MİLLÎ EĞİTİM BAKANLIĞI Ölçme, Değerlendirme ve Sınav Hizmetleri Genel Müdürlüğü</a:t>
            </a:r>
            <a:endParaRPr lang="tr-TR"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3F36BD5-23C7-4C55-A3C0-04BD00FA661E}" type="slidenum">
              <a:rPr lang="tr-TR" smtClean="0"/>
              <a:t>‹#›</a:t>
            </a:fld>
            <a:endParaRPr lang="tr-TR" dirty="0"/>
          </a:p>
        </p:txBody>
      </p:sp>
    </p:spTree>
    <p:extLst>
      <p:ext uri="{BB962C8B-B14F-4D97-AF65-F5344CB8AC3E}">
        <p14:creationId xmlns:p14="http://schemas.microsoft.com/office/powerpoint/2010/main" val="718174274"/>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hf hd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261872" y="1214814"/>
            <a:ext cx="9418320" cy="1732935"/>
          </a:xfrm>
        </p:spPr>
        <p:txBody>
          <a:bodyPr>
            <a:normAutofit fontScale="90000"/>
          </a:bodyPr>
          <a:lstStyle/>
          <a:p>
            <a:pPr algn="ctr">
              <a:lnSpc>
                <a:spcPct val="150000"/>
              </a:lnSpc>
            </a:pPr>
            <a:r>
              <a:rPr lang="tr-TR" sz="4000" dirty="0" smtClean="0"/>
              <a:t>PISA Sonuçlarının Değerlendirilmesi ve PISA Bilgilendirme Semineri</a:t>
            </a:r>
            <a:endParaRPr lang="tr-TR" sz="4000" dirty="0"/>
          </a:p>
        </p:txBody>
      </p:sp>
      <p:sp>
        <p:nvSpPr>
          <p:cNvPr id="5" name="Metin Yer Tutucusu 4"/>
          <p:cNvSpPr>
            <a:spLocks noGrp="1"/>
          </p:cNvSpPr>
          <p:nvPr>
            <p:ph type="body" idx="1"/>
          </p:nvPr>
        </p:nvSpPr>
        <p:spPr>
          <a:xfrm>
            <a:off x="1261872" y="4044462"/>
            <a:ext cx="9418320" cy="2546100"/>
          </a:xfrm>
        </p:spPr>
        <p:txBody>
          <a:bodyPr>
            <a:normAutofit/>
          </a:bodyPr>
          <a:lstStyle/>
          <a:p>
            <a:pPr algn="ctr"/>
            <a:r>
              <a:rPr lang="en-US" sz="2000" dirty="0">
                <a:solidFill>
                  <a:schemeClr val="tx1"/>
                </a:solidFill>
              </a:rPr>
              <a:t>T.C. MİLLİ EĞİTİM </a:t>
            </a:r>
            <a:r>
              <a:rPr lang="en-US" sz="2000" dirty="0" smtClean="0">
                <a:solidFill>
                  <a:schemeClr val="tx1"/>
                </a:solidFill>
              </a:rPr>
              <a:t>BAKANLIĞI</a:t>
            </a:r>
            <a:endParaRPr lang="en-US" sz="2000" dirty="0">
              <a:solidFill>
                <a:schemeClr val="tx1"/>
              </a:solidFill>
            </a:endParaRPr>
          </a:p>
          <a:p>
            <a:pPr algn="ctr"/>
            <a:r>
              <a:rPr lang="tr-TR" sz="2000" dirty="0" smtClean="0">
                <a:solidFill>
                  <a:schemeClr val="tx1"/>
                </a:solidFill>
              </a:rPr>
              <a:t>ÖRTAÖĞRETİM</a:t>
            </a:r>
            <a:r>
              <a:rPr lang="tr-TR" sz="2000" dirty="0">
                <a:solidFill>
                  <a:schemeClr val="tx1"/>
                </a:solidFill>
              </a:rPr>
              <a:t> </a:t>
            </a:r>
            <a:r>
              <a:rPr lang="en-US" sz="2000" dirty="0" smtClean="0">
                <a:solidFill>
                  <a:schemeClr val="tx1"/>
                </a:solidFill>
              </a:rPr>
              <a:t>GENEL </a:t>
            </a:r>
            <a:r>
              <a:rPr lang="en-US" sz="2000" dirty="0">
                <a:solidFill>
                  <a:schemeClr val="tx1"/>
                </a:solidFill>
              </a:rPr>
              <a:t>MÜDÜRLÜĞÜ</a:t>
            </a:r>
          </a:p>
          <a:p>
            <a:pPr algn="ctr"/>
            <a:r>
              <a:rPr lang="tr-TR" sz="2000" dirty="0" smtClean="0">
                <a:solidFill>
                  <a:schemeClr val="tx1"/>
                </a:solidFill>
              </a:rPr>
              <a:t>Osman ÇELİK</a:t>
            </a:r>
            <a:endParaRPr lang="en-US" sz="2000" dirty="0" smtClean="0">
              <a:solidFill>
                <a:schemeClr val="tx1"/>
              </a:solidFill>
            </a:endParaRPr>
          </a:p>
          <a:p>
            <a:pPr algn="ctr"/>
            <a:r>
              <a:rPr lang="en-US" sz="2000" dirty="0" smtClean="0">
                <a:solidFill>
                  <a:schemeClr val="tx1"/>
                </a:solidFill>
              </a:rPr>
              <a:t>  </a:t>
            </a:r>
            <a:r>
              <a:rPr lang="tr-TR" sz="2000" dirty="0" smtClean="0">
                <a:solidFill>
                  <a:schemeClr val="tx1"/>
                </a:solidFill>
              </a:rPr>
              <a:t>15-17</a:t>
            </a:r>
            <a:r>
              <a:rPr lang="en-US" sz="2000" dirty="0" smtClean="0">
                <a:solidFill>
                  <a:schemeClr val="tx1"/>
                </a:solidFill>
              </a:rPr>
              <a:t>/0</a:t>
            </a:r>
            <a:r>
              <a:rPr lang="tr-TR" sz="2000" dirty="0" smtClean="0">
                <a:solidFill>
                  <a:schemeClr val="tx1"/>
                </a:solidFill>
              </a:rPr>
              <a:t>5</a:t>
            </a:r>
            <a:r>
              <a:rPr lang="en-US" sz="2000" dirty="0" smtClean="0">
                <a:solidFill>
                  <a:schemeClr val="tx1"/>
                </a:solidFill>
              </a:rPr>
              <a:t>/201</a:t>
            </a:r>
            <a:r>
              <a:rPr lang="tr-TR" sz="2000" dirty="0" smtClean="0">
                <a:solidFill>
                  <a:schemeClr val="tx1"/>
                </a:solidFill>
              </a:rPr>
              <a:t>7</a:t>
            </a:r>
            <a:endParaRPr lang="en-US" sz="2000" dirty="0" smtClean="0">
              <a:solidFill>
                <a:schemeClr val="tx1"/>
              </a:solidFill>
            </a:endParaRPr>
          </a:p>
          <a:p>
            <a:pPr algn="ctr"/>
            <a:r>
              <a:rPr lang="tr-TR" sz="1800" dirty="0" smtClean="0"/>
              <a:t>Mersin</a:t>
            </a:r>
            <a:endParaRPr lang="tr-TR" sz="1800" dirty="0"/>
          </a:p>
        </p:txBody>
      </p:sp>
      <p:sp>
        <p:nvSpPr>
          <p:cNvPr id="6" name="Altbilgi Yer Tutucusu 3"/>
          <p:cNvSpPr>
            <a:spLocks noGrp="1"/>
          </p:cNvSpPr>
          <p:nvPr>
            <p:ph type="ftr" sz="quarter" idx="11"/>
          </p:nvPr>
        </p:nvSpPr>
        <p:spPr>
          <a:xfrm rot="16200000">
            <a:off x="9595531" y="3536796"/>
            <a:ext cx="4353534" cy="445848"/>
          </a:xfrm>
        </p:spPr>
        <p:txBody>
          <a:bodyPr/>
          <a:lstStyle/>
          <a:p>
            <a:r>
              <a:rPr lang="tr-TR" dirty="0" smtClean="0"/>
              <a:t>T.C. MİLLÎ EĞİTİM BAKANLIĞI </a:t>
            </a:r>
            <a:endParaRPr lang="en-US" dirty="0" smtClean="0"/>
          </a:p>
          <a:p>
            <a:r>
              <a:rPr lang="tr-TR" dirty="0" smtClean="0"/>
              <a:t>Ortaöğretim Genel Müdürlüğü</a:t>
            </a:r>
            <a:endParaRPr lang="tr-TR" dirty="0"/>
          </a:p>
        </p:txBody>
      </p:sp>
      <p:pic>
        <p:nvPicPr>
          <p:cNvPr id="7" name="Resim 6"/>
          <p:cNvPicPr/>
          <p:nvPr/>
        </p:nvPicPr>
        <p:blipFill>
          <a:blip r:embed="rId2" cstate="print">
            <a:extLst>
              <a:ext uri="{28A0092B-C50C-407E-A947-70E740481C1C}">
                <a14:useLocalDpi xmlns:a14="http://schemas.microsoft.com/office/drawing/2010/main" val="0"/>
              </a:ext>
            </a:extLst>
          </a:blip>
          <a:stretch>
            <a:fillRect/>
          </a:stretch>
        </p:blipFill>
        <p:spPr>
          <a:xfrm>
            <a:off x="5591945" y="376546"/>
            <a:ext cx="829684" cy="792088"/>
          </a:xfrm>
          <a:prstGeom prst="rect">
            <a:avLst/>
          </a:prstGeom>
        </p:spPr>
      </p:pic>
    </p:spTree>
    <p:extLst>
      <p:ext uri="{BB962C8B-B14F-4D97-AF65-F5344CB8AC3E}">
        <p14:creationId xmlns:p14="http://schemas.microsoft.com/office/powerpoint/2010/main" val="687738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normAutofit lnSpcReduction="10000"/>
          </a:bodyPr>
          <a:lstStyle/>
          <a:p>
            <a:fld id="{33F36BD5-23C7-4C55-A3C0-04BD00FA661E}" type="slidenum">
              <a:rPr lang="tr-TR" smtClean="0">
                <a:solidFill>
                  <a:srgbClr val="3D3D3D">
                    <a:lumMod val="60000"/>
                    <a:lumOff val="40000"/>
                  </a:srgbClr>
                </a:solidFill>
              </a:rPr>
              <a:pPr/>
              <a:t>10</a:t>
            </a:fld>
            <a:endParaRPr lang="tr-TR" dirty="0">
              <a:solidFill>
                <a:srgbClr val="3D3D3D">
                  <a:lumMod val="60000"/>
                  <a:lumOff val="40000"/>
                </a:srgbClr>
              </a:solidFill>
            </a:endParaRPr>
          </a:p>
        </p:txBody>
      </p:sp>
      <p:sp>
        <p:nvSpPr>
          <p:cNvPr id="6" name="Metin Yer Tutucusu 5"/>
          <p:cNvSpPr>
            <a:spLocks noGrp="1"/>
          </p:cNvSpPr>
          <p:nvPr>
            <p:ph type="body" idx="1"/>
          </p:nvPr>
        </p:nvSpPr>
        <p:spPr>
          <a:xfrm>
            <a:off x="1261872" y="1394234"/>
            <a:ext cx="9418320" cy="5098006"/>
          </a:xfrm>
        </p:spPr>
        <p:txBody>
          <a:bodyPr/>
          <a:lstStyle/>
          <a:p>
            <a:pPr marL="342900" indent="-342900">
              <a:buFont typeface="Wingdings" panose="05000000000000000000" pitchFamily="2" charset="2"/>
              <a:buChar char="v"/>
            </a:pPr>
            <a:endParaRPr lang="tr-TR" dirty="0" smtClean="0"/>
          </a:p>
          <a:p>
            <a:pPr marL="342900" indent="-342900">
              <a:buFont typeface="Wingdings" panose="05000000000000000000" pitchFamily="2" charset="2"/>
              <a:buChar char="v"/>
            </a:pPr>
            <a:r>
              <a:rPr lang="tr-TR" dirty="0" smtClean="0"/>
              <a:t>Farklı ülkelerde iki yıl öncesinden başlayarak uygulamanın yapılacağı tarihe kadar uygulamanın yapılacağı okulların müdürlerine, öğretmenlerine ve öğrencilerine yönelik bilinç düzeyinin artırılmasına yönelik önemli çalışmalar yürütülmektedir.</a:t>
            </a:r>
          </a:p>
          <a:p>
            <a:pPr marL="342900" indent="-342900">
              <a:buFont typeface="Wingdings" panose="05000000000000000000" pitchFamily="2" charset="2"/>
              <a:buChar char="v"/>
            </a:pPr>
            <a:r>
              <a:rPr lang="tr-TR" dirty="0" smtClean="0"/>
              <a:t>Bu kapsamda okul müdürleri ve öğretmenlerin farklı ülkelerin uygulamalarını görmeleri sağlanmakta, çeşitli eğitimlere tabii tutulmakta, özellikle öğrencilere yönelik farklı teşvikler verilmektedir.</a:t>
            </a:r>
            <a:endParaRPr lang="tr-TR" dirty="0"/>
          </a:p>
        </p:txBody>
      </p:sp>
      <p:sp>
        <p:nvSpPr>
          <p:cNvPr id="7" name="Başlık 6"/>
          <p:cNvSpPr>
            <a:spLocks noGrp="1"/>
          </p:cNvSpPr>
          <p:nvPr>
            <p:ph type="title"/>
          </p:nvPr>
        </p:nvSpPr>
        <p:spPr>
          <a:xfrm>
            <a:off x="1560635" y="543209"/>
            <a:ext cx="9418320" cy="615636"/>
          </a:xfrm>
        </p:spPr>
        <p:txBody>
          <a:bodyPr>
            <a:normAutofit/>
          </a:bodyPr>
          <a:lstStyle/>
          <a:p>
            <a:r>
              <a:rPr lang="tr-TR" sz="1800" b="1" dirty="0" smtClean="0"/>
              <a:t>Farklı Ülkelerde PISA uygulamaları için ön hazırlık çalışmaları yapılıyor mu?</a:t>
            </a:r>
            <a:endParaRPr lang="tr-TR" sz="1800" b="1" dirty="0"/>
          </a:p>
        </p:txBody>
      </p:sp>
      <p:sp>
        <p:nvSpPr>
          <p:cNvPr id="9" name="Altbilgi Yer Tutucusu 3"/>
          <p:cNvSpPr txBox="1">
            <a:spLocks/>
          </p:cNvSpPr>
          <p:nvPr/>
        </p:nvSpPr>
        <p:spPr>
          <a:xfrm rot="16200000">
            <a:off x="9995178" y="4010701"/>
            <a:ext cx="3509727" cy="365125"/>
          </a:xfrm>
          <a:prstGeom prst="rect">
            <a:avLst/>
          </a:prstGeom>
        </p:spPr>
        <p:txBody>
          <a:bodyPr vert="horz" lIns="91440" tIns="45720" rIns="91440" bIns="45720" rtlCol="0" anchor="ctr"/>
          <a:lstStyle>
            <a:defPPr>
              <a:defRPr lang="tr-TR"/>
            </a:defPPr>
            <a:lvl1pPr marL="0" algn="l" defTabSz="914400" rtl="0" eaLnBrk="1" latinLnBrk="0" hangingPunct="1">
              <a:defRPr sz="1050" kern="1200">
                <a:solidFill>
                  <a:schemeClr val="tx2">
                    <a:lumMod val="20000"/>
                    <a:lumOff val="8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solidFill>
                  <a:srgbClr val="3D3D3D">
                    <a:lumMod val="20000"/>
                    <a:lumOff val="80000"/>
                  </a:srgbClr>
                </a:solidFill>
              </a:rPr>
              <a:t>T.C. MİLLÎ EĞİTİM BAKANLIĞI </a:t>
            </a:r>
            <a:endParaRPr lang="en-US" dirty="0" smtClean="0">
              <a:solidFill>
                <a:srgbClr val="3D3D3D">
                  <a:lumMod val="20000"/>
                  <a:lumOff val="80000"/>
                </a:srgbClr>
              </a:solidFill>
            </a:endParaRPr>
          </a:p>
          <a:p>
            <a:r>
              <a:rPr lang="tr-TR" dirty="0" smtClean="0">
                <a:solidFill>
                  <a:srgbClr val="3D3D3D">
                    <a:lumMod val="20000"/>
                    <a:lumOff val="80000"/>
                  </a:srgbClr>
                </a:solidFill>
              </a:rPr>
              <a:t>Ortaöğretim Genel Müdürlüğü</a:t>
            </a:r>
            <a:endParaRPr lang="tr-TR" dirty="0">
              <a:solidFill>
                <a:srgbClr val="3D3D3D">
                  <a:lumMod val="20000"/>
                  <a:lumOff val="80000"/>
                </a:srgbClr>
              </a:solidFill>
            </a:endParaRPr>
          </a:p>
        </p:txBody>
      </p:sp>
    </p:spTree>
    <p:extLst>
      <p:ext uri="{BB962C8B-B14F-4D97-AF65-F5344CB8AC3E}">
        <p14:creationId xmlns:p14="http://schemas.microsoft.com/office/powerpoint/2010/main" val="2694077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261871" y="1248033"/>
            <a:ext cx="9394057" cy="5333342"/>
          </a:xfrm>
        </p:spPr>
        <p:txBody>
          <a:bodyPr/>
          <a:lstStyle/>
          <a:p>
            <a:endParaRPr lang="tr-TR" dirty="0"/>
          </a:p>
        </p:txBody>
      </p:sp>
      <p:sp>
        <p:nvSpPr>
          <p:cNvPr id="4" name="Altbilgi Yer Tutucusu 3"/>
          <p:cNvSpPr>
            <a:spLocks noGrp="1"/>
          </p:cNvSpPr>
          <p:nvPr>
            <p:ph type="ftr" sz="quarter" idx="11"/>
          </p:nvPr>
        </p:nvSpPr>
        <p:spPr/>
        <p:txBody>
          <a:bodyPr/>
          <a:lstStyle/>
          <a:p>
            <a:r>
              <a:rPr lang="tr-TR" dirty="0">
                <a:solidFill>
                  <a:srgbClr val="3D3D3D">
                    <a:lumMod val="20000"/>
                    <a:lumOff val="80000"/>
                  </a:srgbClr>
                </a:solidFill>
              </a:rPr>
              <a:t>T.C. MİLLÎ EĞİTİM BAKANLIĞI </a:t>
            </a:r>
            <a:endParaRPr lang="en-US" dirty="0">
              <a:solidFill>
                <a:srgbClr val="3D3D3D">
                  <a:lumMod val="20000"/>
                  <a:lumOff val="80000"/>
                </a:srgbClr>
              </a:solidFill>
            </a:endParaRPr>
          </a:p>
          <a:p>
            <a:r>
              <a:rPr lang="tr-TR" dirty="0">
                <a:solidFill>
                  <a:srgbClr val="3D3D3D">
                    <a:lumMod val="20000"/>
                    <a:lumOff val="80000"/>
                  </a:srgbClr>
                </a:solidFill>
              </a:rPr>
              <a:t>Ortaöğretim Genel Müdürlüğü</a:t>
            </a:r>
          </a:p>
        </p:txBody>
      </p:sp>
      <p:sp>
        <p:nvSpPr>
          <p:cNvPr id="6" name="Başlık 5"/>
          <p:cNvSpPr>
            <a:spLocks noGrp="1"/>
          </p:cNvSpPr>
          <p:nvPr>
            <p:ph type="title"/>
          </p:nvPr>
        </p:nvSpPr>
        <p:spPr>
          <a:xfrm>
            <a:off x="1261872" y="688064"/>
            <a:ext cx="9418320" cy="479834"/>
          </a:xfrm>
        </p:spPr>
        <p:txBody>
          <a:bodyPr>
            <a:normAutofit/>
          </a:bodyPr>
          <a:lstStyle/>
          <a:p>
            <a:endParaRPr lang="tr-TR" sz="2000" dirty="0"/>
          </a:p>
        </p:txBody>
      </p:sp>
      <p:pic>
        <p:nvPicPr>
          <p:cNvPr id="1026" name="Picture 2" descr="C:\Users\Osman CELIK YEGITEK\Desktop\Resimlerim\IMG-20161211-WA0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1" y="0"/>
            <a:ext cx="11057775"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Slayt Numarası Yer Tutucusu 4"/>
          <p:cNvSpPr>
            <a:spLocks noGrp="1"/>
          </p:cNvSpPr>
          <p:nvPr>
            <p:ph type="sldNum" sz="quarter" idx="12"/>
          </p:nvPr>
        </p:nvSpPr>
        <p:spPr/>
        <p:txBody>
          <a:bodyPr>
            <a:normAutofit lnSpcReduction="10000"/>
          </a:bodyPr>
          <a:lstStyle/>
          <a:p>
            <a:fld id="{33F36BD5-23C7-4C55-A3C0-04BD00FA661E}" type="slidenum">
              <a:rPr lang="tr-TR" smtClean="0">
                <a:solidFill>
                  <a:srgbClr val="3D3D3D">
                    <a:lumMod val="60000"/>
                    <a:lumOff val="40000"/>
                  </a:srgbClr>
                </a:solidFill>
              </a:rPr>
              <a:pPr/>
              <a:t>2</a:t>
            </a:fld>
            <a:endParaRPr lang="tr-TR" dirty="0">
              <a:solidFill>
                <a:srgbClr val="3D3D3D">
                  <a:lumMod val="60000"/>
                  <a:lumOff val="40000"/>
                </a:srgbClr>
              </a:solidFill>
            </a:endParaRPr>
          </a:p>
        </p:txBody>
      </p:sp>
      <p:sp>
        <p:nvSpPr>
          <p:cNvPr id="10" name="Dikdörtgen 9"/>
          <p:cNvSpPr/>
          <p:nvPr/>
        </p:nvSpPr>
        <p:spPr>
          <a:xfrm>
            <a:off x="7596938" y="745706"/>
            <a:ext cx="3440365" cy="369332"/>
          </a:xfrm>
          <a:prstGeom prst="rect">
            <a:avLst/>
          </a:prstGeom>
        </p:spPr>
        <p:txBody>
          <a:bodyPr wrap="none">
            <a:spAutoFit/>
          </a:bodyPr>
          <a:lstStyle/>
          <a:p>
            <a:r>
              <a:rPr lang="tr-TR" dirty="0">
                <a:solidFill>
                  <a:prstClr val="black"/>
                </a:solidFill>
              </a:rPr>
              <a:t>Denizde bir dalga </a:t>
            </a:r>
            <a:r>
              <a:rPr lang="tr-TR" dirty="0" smtClean="0">
                <a:solidFill>
                  <a:prstClr val="black"/>
                </a:solidFill>
              </a:rPr>
              <a:t>oluşturmak!</a:t>
            </a:r>
            <a:endParaRPr lang="tr-TR" dirty="0">
              <a:solidFill>
                <a:prstClr val="black"/>
              </a:solidFill>
            </a:endParaRPr>
          </a:p>
        </p:txBody>
      </p:sp>
    </p:spTree>
    <p:extLst>
      <p:ext uri="{BB962C8B-B14F-4D97-AF65-F5344CB8AC3E}">
        <p14:creationId xmlns:p14="http://schemas.microsoft.com/office/powerpoint/2010/main" val="615804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1872" y="633744"/>
            <a:ext cx="9418320" cy="371191"/>
          </a:xfrm>
        </p:spPr>
        <p:txBody>
          <a:bodyPr>
            <a:normAutofit/>
          </a:bodyPr>
          <a:lstStyle/>
          <a:p>
            <a:r>
              <a:rPr lang="tr-TR" sz="2000" b="1" dirty="0" smtClean="0"/>
              <a:t>PISA 2018 Uygulama Sürçleri</a:t>
            </a:r>
            <a:endParaRPr lang="tr-TR" sz="2000" b="1" dirty="0"/>
          </a:p>
        </p:txBody>
      </p:sp>
      <p:sp>
        <p:nvSpPr>
          <p:cNvPr id="3" name="Metin Yer Tutucusu 2"/>
          <p:cNvSpPr>
            <a:spLocks noGrp="1"/>
          </p:cNvSpPr>
          <p:nvPr>
            <p:ph type="body" idx="1"/>
          </p:nvPr>
        </p:nvSpPr>
        <p:spPr>
          <a:xfrm>
            <a:off x="1261872" y="1195057"/>
            <a:ext cx="9418320" cy="5297183"/>
          </a:xfrm>
        </p:spPr>
        <p:txBody>
          <a:bodyPr>
            <a:normAutofit/>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smtClean="0"/>
          </a:p>
          <a:p>
            <a:pPr marL="342900" indent="-342900" algn="just">
              <a:buFont typeface="Wingdings" panose="05000000000000000000" pitchFamily="2" charset="2"/>
              <a:buChar char="v"/>
            </a:pPr>
            <a:r>
              <a:rPr lang="tr-TR" sz="1600" b="1" dirty="0" smtClean="0"/>
              <a:t>Türkiye de PISA uygulama süreçleri MEB Ölçme, Değerlendirme ve Sınav Hizmetleri Genel Müdürlüğü </a:t>
            </a:r>
            <a:r>
              <a:rPr lang="tr-TR" sz="1600" b="1" dirty="0"/>
              <a:t>b</a:t>
            </a:r>
            <a:r>
              <a:rPr lang="tr-TR" sz="1600" b="1" dirty="0" smtClean="0"/>
              <a:t>ünyesinde oluşturulan «</a:t>
            </a:r>
            <a:r>
              <a:rPr lang="tr-TR" sz="1600" b="1" i="1" dirty="0" smtClean="0">
                <a:solidFill>
                  <a:schemeClr val="tx1"/>
                </a:solidFill>
              </a:rPr>
              <a:t>PISA ulusal merkezi</a:t>
            </a:r>
            <a:r>
              <a:rPr lang="tr-TR" sz="1600" b="1" dirty="0" smtClean="0"/>
              <a:t>» tarafından yürütülmektedir.</a:t>
            </a:r>
          </a:p>
          <a:p>
            <a:endParaRPr lang="tr-TR" sz="1600" dirty="0" smtClean="0"/>
          </a:p>
          <a:p>
            <a:pPr marL="342900" indent="-342900">
              <a:buFont typeface="Wingdings" panose="05000000000000000000" pitchFamily="2" charset="2"/>
              <a:buChar char="v"/>
            </a:pPr>
            <a:endParaRPr lang="tr-TR" sz="1600" dirty="0" smtClean="0"/>
          </a:p>
        </p:txBody>
      </p:sp>
      <p:sp>
        <p:nvSpPr>
          <p:cNvPr id="5" name="Slayt Numarası Yer Tutucusu 4"/>
          <p:cNvSpPr>
            <a:spLocks noGrp="1"/>
          </p:cNvSpPr>
          <p:nvPr>
            <p:ph type="sldNum" sz="quarter" idx="12"/>
          </p:nvPr>
        </p:nvSpPr>
        <p:spPr/>
        <p:txBody>
          <a:bodyPr>
            <a:normAutofit lnSpcReduction="10000"/>
          </a:bodyPr>
          <a:lstStyle/>
          <a:p>
            <a:fld id="{33F36BD5-23C7-4C55-A3C0-04BD00FA661E}" type="slidenum">
              <a:rPr lang="tr-TR" smtClean="0"/>
              <a:t>3</a:t>
            </a:fld>
            <a:endParaRPr lang="tr-TR" dirty="0"/>
          </a:p>
        </p:txBody>
      </p:sp>
      <p:sp>
        <p:nvSpPr>
          <p:cNvPr id="7" name="Altbilgi Yer Tutucusu 3"/>
          <p:cNvSpPr>
            <a:spLocks noGrp="1"/>
          </p:cNvSpPr>
          <p:nvPr>
            <p:ph type="ftr" sz="quarter" idx="11"/>
          </p:nvPr>
        </p:nvSpPr>
        <p:spPr/>
        <p:txBody>
          <a:bodyPr/>
          <a:lstStyle/>
          <a:p>
            <a:pPr lvl="0"/>
            <a:endParaRPr lang="tr-TR" dirty="0" smtClean="0">
              <a:solidFill>
                <a:srgbClr val="3D3D3D">
                  <a:lumMod val="20000"/>
                  <a:lumOff val="80000"/>
                </a:srgbClr>
              </a:solidFill>
            </a:endParaRPr>
          </a:p>
          <a:p>
            <a:pPr lvl="0"/>
            <a:r>
              <a:rPr lang="tr-TR" dirty="0" smtClean="0">
                <a:solidFill>
                  <a:srgbClr val="3D3D3D">
                    <a:lumMod val="20000"/>
                    <a:lumOff val="80000"/>
                  </a:srgbClr>
                </a:solidFill>
              </a:rPr>
              <a:t>T.C</a:t>
            </a:r>
            <a:r>
              <a:rPr lang="tr-TR" dirty="0">
                <a:solidFill>
                  <a:srgbClr val="3D3D3D">
                    <a:lumMod val="20000"/>
                    <a:lumOff val="80000"/>
                  </a:srgbClr>
                </a:solidFill>
              </a:rPr>
              <a:t>. MİLLÎ EĞİTİM BAKANLIĞI </a:t>
            </a:r>
            <a:endParaRPr lang="en-US" dirty="0">
              <a:solidFill>
                <a:srgbClr val="3D3D3D">
                  <a:lumMod val="20000"/>
                  <a:lumOff val="80000"/>
                </a:srgbClr>
              </a:solidFill>
            </a:endParaRPr>
          </a:p>
          <a:p>
            <a:pPr lvl="0"/>
            <a:r>
              <a:rPr lang="tr-TR" dirty="0">
                <a:solidFill>
                  <a:srgbClr val="3D3D3D">
                    <a:lumMod val="20000"/>
                    <a:lumOff val="80000"/>
                  </a:srgbClr>
                </a:solidFill>
              </a:rPr>
              <a:t>Ortaöğretim Genel Müdürlüğü</a:t>
            </a:r>
          </a:p>
          <a:p>
            <a:endParaRPr lang="tr-TR" dirty="0"/>
          </a:p>
        </p:txBody>
      </p:sp>
      <p:graphicFrame>
        <p:nvGraphicFramePr>
          <p:cNvPr id="6" name="Content Placeholder 5"/>
          <p:cNvGraphicFramePr>
            <a:graphicFrameLocks/>
          </p:cNvGraphicFramePr>
          <p:nvPr>
            <p:extLst>
              <p:ext uri="{D42A27DB-BD31-4B8C-83A1-F6EECF244321}">
                <p14:modId xmlns:p14="http://schemas.microsoft.com/office/powerpoint/2010/main" val="3727948849"/>
              </p:ext>
            </p:extLst>
          </p:nvPr>
        </p:nvGraphicFramePr>
        <p:xfrm>
          <a:off x="2176159" y="1492046"/>
          <a:ext cx="7377633" cy="3260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8401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1872" y="758952"/>
            <a:ext cx="9418320" cy="408945"/>
          </a:xfrm>
        </p:spPr>
        <p:txBody>
          <a:bodyPr>
            <a:normAutofit/>
          </a:bodyPr>
          <a:lstStyle/>
          <a:p>
            <a:endParaRPr lang="tr-TR" sz="2000" dirty="0"/>
          </a:p>
        </p:txBody>
      </p:sp>
      <p:sp>
        <p:nvSpPr>
          <p:cNvPr id="3" name="Metin Yer Tutucusu 2"/>
          <p:cNvSpPr>
            <a:spLocks noGrp="1"/>
          </p:cNvSpPr>
          <p:nvPr>
            <p:ph type="body" idx="1"/>
          </p:nvPr>
        </p:nvSpPr>
        <p:spPr>
          <a:xfrm>
            <a:off x="1261872" y="1312752"/>
            <a:ext cx="9418320" cy="5179488"/>
          </a:xfrm>
        </p:spPr>
        <p:txBody>
          <a:bodyPr/>
          <a:lstStyle/>
          <a:p>
            <a:endParaRPr lang="tr-TR" dirty="0"/>
          </a:p>
        </p:txBody>
      </p:sp>
      <p:sp>
        <p:nvSpPr>
          <p:cNvPr id="5" name="Slayt Numarası Yer Tutucusu 4"/>
          <p:cNvSpPr>
            <a:spLocks noGrp="1"/>
          </p:cNvSpPr>
          <p:nvPr>
            <p:ph type="sldNum" sz="quarter" idx="12"/>
          </p:nvPr>
        </p:nvSpPr>
        <p:spPr/>
        <p:txBody>
          <a:bodyPr>
            <a:normAutofit lnSpcReduction="10000"/>
          </a:bodyPr>
          <a:lstStyle/>
          <a:p>
            <a:fld id="{33F36BD5-23C7-4C55-A3C0-04BD00FA661E}" type="slidenum">
              <a:rPr lang="tr-TR" smtClean="0"/>
              <a:t>4</a:t>
            </a:fld>
            <a:endParaRPr lang="tr-TR" dirty="0"/>
          </a:p>
        </p:txBody>
      </p:sp>
      <p:sp>
        <p:nvSpPr>
          <p:cNvPr id="7" name="Altbilgi Yer Tutucusu 3"/>
          <p:cNvSpPr>
            <a:spLocks noGrp="1"/>
          </p:cNvSpPr>
          <p:nvPr>
            <p:ph type="ftr" sz="quarter" idx="11"/>
          </p:nvPr>
        </p:nvSpPr>
        <p:spPr>
          <a:xfrm rot="16200000">
            <a:off x="9947275" y="4033838"/>
            <a:ext cx="3581400" cy="390525"/>
          </a:xfrm>
        </p:spPr>
        <p:txBody>
          <a:bodyPr/>
          <a:lstStyle/>
          <a:p>
            <a:pPr lvl="0"/>
            <a:endParaRPr lang="tr-TR" dirty="0" smtClean="0">
              <a:solidFill>
                <a:srgbClr val="3D3D3D">
                  <a:lumMod val="20000"/>
                  <a:lumOff val="80000"/>
                </a:srgbClr>
              </a:solidFill>
            </a:endParaRPr>
          </a:p>
          <a:p>
            <a:pPr lvl="0"/>
            <a:r>
              <a:rPr lang="tr-TR" dirty="0" smtClean="0">
                <a:solidFill>
                  <a:srgbClr val="3D3D3D">
                    <a:lumMod val="20000"/>
                    <a:lumOff val="80000"/>
                  </a:srgbClr>
                </a:solidFill>
              </a:rPr>
              <a:t>T.C</a:t>
            </a:r>
            <a:r>
              <a:rPr lang="tr-TR" dirty="0">
                <a:solidFill>
                  <a:srgbClr val="3D3D3D">
                    <a:lumMod val="20000"/>
                    <a:lumOff val="80000"/>
                  </a:srgbClr>
                </a:solidFill>
              </a:rPr>
              <a:t>. MİLLÎ EĞİTİM BAKANLIĞI </a:t>
            </a:r>
            <a:endParaRPr lang="en-US" dirty="0">
              <a:solidFill>
                <a:srgbClr val="3D3D3D">
                  <a:lumMod val="20000"/>
                  <a:lumOff val="80000"/>
                </a:srgbClr>
              </a:solidFill>
            </a:endParaRPr>
          </a:p>
          <a:p>
            <a:pPr lvl="0"/>
            <a:r>
              <a:rPr lang="tr-TR" dirty="0">
                <a:solidFill>
                  <a:srgbClr val="3D3D3D">
                    <a:lumMod val="20000"/>
                    <a:lumOff val="80000"/>
                  </a:srgbClr>
                </a:solidFill>
              </a:rPr>
              <a:t>Ortaöğretim Genel Müdürlüğü</a:t>
            </a:r>
          </a:p>
          <a:p>
            <a:endParaRPr lang="tr-TR" dirty="0"/>
          </a:p>
        </p:txBody>
      </p:sp>
    </p:spTree>
    <p:extLst>
      <p:ext uri="{BB962C8B-B14F-4D97-AF65-F5344CB8AC3E}">
        <p14:creationId xmlns:p14="http://schemas.microsoft.com/office/powerpoint/2010/main" val="3692916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1872" y="758952"/>
            <a:ext cx="9418320" cy="427052"/>
          </a:xfrm>
        </p:spPr>
        <p:txBody>
          <a:bodyPr>
            <a:normAutofit/>
          </a:bodyPr>
          <a:lstStyle/>
          <a:p>
            <a:r>
              <a:rPr lang="tr-TR" sz="2000" b="1" dirty="0" smtClean="0"/>
              <a:t>Okullarımızda Yapılacak Çalışmalar Neler Olabilir?</a:t>
            </a:r>
            <a:endParaRPr lang="tr-TR" sz="2000" b="1" dirty="0"/>
          </a:p>
        </p:txBody>
      </p:sp>
      <p:sp>
        <p:nvSpPr>
          <p:cNvPr id="3" name="Metin Yer Tutucusu 2"/>
          <p:cNvSpPr>
            <a:spLocks noGrp="1"/>
          </p:cNvSpPr>
          <p:nvPr>
            <p:ph type="body" idx="1"/>
          </p:nvPr>
        </p:nvSpPr>
        <p:spPr>
          <a:xfrm>
            <a:off x="1261872" y="1394234"/>
            <a:ext cx="9418320" cy="5098006"/>
          </a:xfrm>
        </p:spPr>
        <p:txBody>
          <a:bodyPr>
            <a:normAutofit lnSpcReduction="10000"/>
          </a:bodyPr>
          <a:lstStyle/>
          <a:p>
            <a:pPr marL="742950" lvl="1" indent="-285750" algn="just">
              <a:lnSpc>
                <a:spcPct val="150000"/>
              </a:lnSpc>
              <a:spcBef>
                <a:spcPts val="1200"/>
              </a:spcBef>
              <a:spcAft>
                <a:spcPts val="0"/>
              </a:spcAft>
              <a:buFont typeface="Wingdings" panose="05000000000000000000" pitchFamily="2" charset="2"/>
              <a:buChar char="v"/>
              <a:tabLst>
                <a:tab pos="228600" algn="l"/>
              </a:tabLst>
            </a:pPr>
            <a:r>
              <a:rPr lang="tr-TR" dirty="0">
                <a:solidFill>
                  <a:srgbClr val="000000"/>
                </a:solidFill>
                <a:latin typeface="Times New Roman"/>
              </a:rPr>
              <a:t>Uygulamaya katılacak olan okulların Matematik, Fen ve Türk Dili ve Edebiyatı öğretmenlerinin okullarda yürütülecek çalışmaları planlamaları sağlanmalıdır. Öğretmenlerin yayınlanmış sorular üzerinde gerekli çalışmaları yapmaları ve soru örneklerini derslerde öğrencilerle paylaşmaları sağlanmalıdır. </a:t>
            </a:r>
            <a:endParaRPr lang="tr-TR" dirty="0" smtClean="0">
              <a:solidFill>
                <a:srgbClr val="000000"/>
              </a:solidFill>
              <a:latin typeface="Times New Roman"/>
            </a:endParaRPr>
          </a:p>
          <a:p>
            <a:pPr marL="742950" lvl="1" indent="-285750" algn="just">
              <a:lnSpc>
                <a:spcPct val="150000"/>
              </a:lnSpc>
              <a:spcBef>
                <a:spcPts val="410"/>
              </a:spcBef>
              <a:spcAft>
                <a:spcPts val="0"/>
              </a:spcAft>
              <a:buFont typeface="Wingdings" panose="05000000000000000000" pitchFamily="2" charset="2"/>
              <a:buChar char="v"/>
              <a:tabLst>
                <a:tab pos="228600" algn="l"/>
              </a:tabLst>
            </a:pPr>
            <a:r>
              <a:rPr lang="tr-TR" dirty="0">
                <a:solidFill>
                  <a:schemeClr val="tx1"/>
                </a:solidFill>
                <a:latin typeface="Times New Roman"/>
              </a:rPr>
              <a:t>Okul girişlerine “Okulumuz PISA 2018 uygulamasında Türkiye’yi temsil ediyor” </a:t>
            </a:r>
            <a:r>
              <a:rPr lang="tr-TR" dirty="0" smtClean="0">
                <a:solidFill>
                  <a:schemeClr val="tx1"/>
                </a:solidFill>
                <a:latin typeface="Times New Roman"/>
              </a:rPr>
              <a:t>vb. temalı </a:t>
            </a:r>
            <a:r>
              <a:rPr lang="tr-TR" dirty="0">
                <a:solidFill>
                  <a:schemeClr val="tx1"/>
                </a:solidFill>
                <a:latin typeface="Times New Roman"/>
              </a:rPr>
              <a:t>afişler asılarak ve tüm öğrencilerin görebilecekleri alanlarda PISA hakkında bilgilendirici ve özendirici panolar hazırlatılarak farkındalığın artırılmasına katkı sağlanmalıdır</a:t>
            </a:r>
            <a:r>
              <a:rPr lang="tr-TR" dirty="0" smtClean="0">
                <a:solidFill>
                  <a:schemeClr val="tx1"/>
                </a:solidFill>
                <a:latin typeface="Times New Roman"/>
              </a:rPr>
              <a:t>.</a:t>
            </a:r>
          </a:p>
          <a:p>
            <a:pPr marL="800100" lvl="1" indent="-342900" algn="just">
              <a:lnSpc>
                <a:spcPct val="150000"/>
              </a:lnSpc>
              <a:spcAft>
                <a:spcPts val="0"/>
              </a:spcAft>
              <a:buFont typeface="Wingdings" panose="05000000000000000000" pitchFamily="2" charset="2"/>
              <a:buChar char="v"/>
              <a:tabLst>
                <a:tab pos="228600" algn="l"/>
              </a:tabLst>
            </a:pPr>
            <a:r>
              <a:rPr lang="tr-TR" dirty="0">
                <a:solidFill>
                  <a:schemeClr val="tx1"/>
                </a:solidFill>
                <a:latin typeface="Times New Roman"/>
              </a:rPr>
              <a:t>Test Uygulayıcılarının (Okullarda uygulamayı yönetmek için </a:t>
            </a:r>
            <a:r>
              <a:rPr lang="tr-TR" dirty="0" err="1" smtClean="0">
                <a:solidFill>
                  <a:schemeClr val="tx1"/>
                </a:solidFill>
                <a:latin typeface="Times New Roman"/>
              </a:rPr>
              <a:t>bakanlık’tan</a:t>
            </a:r>
            <a:r>
              <a:rPr lang="tr-TR" dirty="0" smtClean="0">
                <a:solidFill>
                  <a:schemeClr val="tx1"/>
                </a:solidFill>
                <a:latin typeface="Times New Roman"/>
              </a:rPr>
              <a:t> </a:t>
            </a:r>
            <a:r>
              <a:rPr lang="tr-TR" dirty="0">
                <a:solidFill>
                  <a:schemeClr val="tx1"/>
                </a:solidFill>
                <a:latin typeface="Times New Roman"/>
              </a:rPr>
              <a:t>görevlendirilecek personelin) sınav günü sınavı bizzat kendilerinin yapmaları konusunda ısrarcı olunmalıdır. </a:t>
            </a:r>
            <a:endParaRPr lang="tr-TR" dirty="0" smtClean="0">
              <a:solidFill>
                <a:schemeClr val="tx1"/>
              </a:solidFill>
              <a:latin typeface="Times New Roman"/>
            </a:endParaRPr>
          </a:p>
          <a:p>
            <a:pPr marL="800100" lvl="1" indent="-342900" algn="just">
              <a:lnSpc>
                <a:spcPct val="150000"/>
              </a:lnSpc>
              <a:spcAft>
                <a:spcPts val="0"/>
              </a:spcAft>
              <a:buFont typeface="Wingdings" panose="05000000000000000000" pitchFamily="2" charset="2"/>
              <a:buChar char="v"/>
              <a:tabLst>
                <a:tab pos="228600" algn="l"/>
              </a:tabLst>
            </a:pPr>
            <a:r>
              <a:rPr lang="tr-TR" dirty="0" smtClean="0">
                <a:solidFill>
                  <a:schemeClr val="tx1"/>
                </a:solidFill>
                <a:latin typeface="Times New Roman"/>
              </a:rPr>
              <a:t>Okul </a:t>
            </a:r>
            <a:r>
              <a:rPr lang="tr-TR" dirty="0">
                <a:solidFill>
                  <a:schemeClr val="tx1"/>
                </a:solidFill>
                <a:latin typeface="Times New Roman"/>
              </a:rPr>
              <a:t>müdürlerinin yürütülen çalışmaları desteklemeleri ve uygulamayı önemsediklerini tüm okulda hissettirmeleri sağlanmalıdır.</a:t>
            </a:r>
            <a:endParaRPr lang="tr-TR" dirty="0">
              <a:solidFill>
                <a:schemeClr val="tx1"/>
              </a:solidFill>
              <a:latin typeface="Times New Roman"/>
              <a:ea typeface="Times New Roman"/>
            </a:endParaRPr>
          </a:p>
          <a:p>
            <a:pPr marL="800100" lvl="1" indent="-342900" algn="just">
              <a:lnSpc>
                <a:spcPct val="150000"/>
              </a:lnSpc>
              <a:spcAft>
                <a:spcPts val="0"/>
              </a:spcAft>
              <a:buFont typeface="Wingdings" panose="05000000000000000000" pitchFamily="2" charset="2"/>
              <a:buChar char="v"/>
              <a:tabLst>
                <a:tab pos="228600" algn="l"/>
              </a:tabLst>
            </a:pPr>
            <a:endParaRPr lang="tr-TR" sz="2400" dirty="0">
              <a:solidFill>
                <a:schemeClr val="tx1"/>
              </a:solidFill>
              <a:latin typeface="Times New Roman"/>
              <a:ea typeface="Times New Roman"/>
            </a:endParaRPr>
          </a:p>
          <a:p>
            <a:pPr marL="742950" lvl="1" indent="-285750" algn="just">
              <a:lnSpc>
                <a:spcPct val="150000"/>
              </a:lnSpc>
              <a:spcBef>
                <a:spcPts val="410"/>
              </a:spcBef>
              <a:spcAft>
                <a:spcPts val="0"/>
              </a:spcAft>
              <a:buFont typeface="Wingdings" panose="05000000000000000000" pitchFamily="2" charset="2"/>
              <a:buChar char="v"/>
              <a:tabLst>
                <a:tab pos="228600" algn="l"/>
              </a:tabLst>
            </a:pPr>
            <a:endParaRPr lang="tr-TR" sz="2000" dirty="0">
              <a:solidFill>
                <a:schemeClr val="tx1"/>
              </a:solidFill>
              <a:latin typeface="Times New Roman"/>
              <a:ea typeface="Times New Roman"/>
            </a:endParaRPr>
          </a:p>
          <a:p>
            <a:pPr marL="742950" lvl="1" indent="-285750" algn="just">
              <a:lnSpc>
                <a:spcPct val="150000"/>
              </a:lnSpc>
              <a:spcBef>
                <a:spcPts val="1200"/>
              </a:spcBef>
              <a:spcAft>
                <a:spcPts val="0"/>
              </a:spcAft>
              <a:buFont typeface="Wingdings" panose="05000000000000000000" pitchFamily="2" charset="2"/>
              <a:buChar char="v"/>
              <a:tabLst>
                <a:tab pos="228600" algn="l"/>
              </a:tabLst>
            </a:pPr>
            <a:endParaRPr lang="tr-TR" dirty="0" smtClean="0">
              <a:solidFill>
                <a:srgbClr val="000000"/>
              </a:solidFill>
              <a:latin typeface="Times New Roman"/>
            </a:endParaRPr>
          </a:p>
          <a:p>
            <a:pPr marL="742950" lvl="1" indent="-285750" algn="just">
              <a:lnSpc>
                <a:spcPct val="150000"/>
              </a:lnSpc>
              <a:spcBef>
                <a:spcPts val="1200"/>
              </a:spcBef>
              <a:spcAft>
                <a:spcPts val="0"/>
              </a:spcAft>
              <a:buFont typeface="+mj-lt"/>
              <a:buAutoNum type="arabicParenR"/>
              <a:tabLst>
                <a:tab pos="228600" algn="l"/>
              </a:tabLst>
            </a:pPr>
            <a:endParaRPr lang="tr-TR" sz="2000" dirty="0">
              <a:latin typeface="Times New Roman"/>
              <a:ea typeface="Times New Roman"/>
            </a:endParaRPr>
          </a:p>
          <a:p>
            <a:pPr marL="342900" indent="-342900">
              <a:buFont typeface="Wingdings" panose="05000000000000000000" pitchFamily="2" charset="2"/>
              <a:buChar char="v"/>
            </a:pPr>
            <a:endParaRPr lang="tr-TR" dirty="0"/>
          </a:p>
        </p:txBody>
      </p:sp>
      <p:sp>
        <p:nvSpPr>
          <p:cNvPr id="5" name="Slayt Numarası Yer Tutucusu 4"/>
          <p:cNvSpPr>
            <a:spLocks noGrp="1"/>
          </p:cNvSpPr>
          <p:nvPr>
            <p:ph type="sldNum" sz="quarter" idx="12"/>
          </p:nvPr>
        </p:nvSpPr>
        <p:spPr/>
        <p:txBody>
          <a:bodyPr>
            <a:normAutofit lnSpcReduction="10000"/>
          </a:bodyPr>
          <a:lstStyle/>
          <a:p>
            <a:fld id="{33F36BD5-23C7-4C55-A3C0-04BD00FA661E}" type="slidenum">
              <a:rPr lang="tr-TR" smtClean="0"/>
              <a:t>5</a:t>
            </a:fld>
            <a:endParaRPr lang="tr-TR" dirty="0"/>
          </a:p>
        </p:txBody>
      </p:sp>
      <p:sp>
        <p:nvSpPr>
          <p:cNvPr id="6" name="Altbilgi Yer Tutucusu 3"/>
          <p:cNvSpPr txBox="1">
            <a:spLocks/>
          </p:cNvSpPr>
          <p:nvPr/>
        </p:nvSpPr>
        <p:spPr>
          <a:xfrm rot="16200000">
            <a:off x="9995178" y="4010701"/>
            <a:ext cx="3509727" cy="365125"/>
          </a:xfrm>
          <a:prstGeom prst="rect">
            <a:avLst/>
          </a:prstGeom>
        </p:spPr>
        <p:txBody>
          <a:bodyPr vert="horz" lIns="91440" tIns="45720" rIns="91440" bIns="45720" rtlCol="0" anchor="ctr"/>
          <a:lstStyle>
            <a:defPPr>
              <a:defRPr lang="tr-TR"/>
            </a:defPPr>
            <a:lvl1pPr marL="0" algn="l" defTabSz="914400" rtl="0" eaLnBrk="1" latinLnBrk="0" hangingPunct="1">
              <a:defRPr sz="1050" kern="1200">
                <a:solidFill>
                  <a:schemeClr val="tx2">
                    <a:lumMod val="20000"/>
                    <a:lumOff val="8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solidFill>
                  <a:srgbClr val="3D3D3D">
                    <a:lumMod val="20000"/>
                    <a:lumOff val="80000"/>
                  </a:srgbClr>
                </a:solidFill>
              </a:rPr>
              <a:t>T.C. MİLLÎ EĞİTİM BAKANLIĞI </a:t>
            </a:r>
            <a:endParaRPr lang="en-US" dirty="0" smtClean="0">
              <a:solidFill>
                <a:srgbClr val="3D3D3D">
                  <a:lumMod val="20000"/>
                  <a:lumOff val="80000"/>
                </a:srgbClr>
              </a:solidFill>
            </a:endParaRPr>
          </a:p>
          <a:p>
            <a:r>
              <a:rPr lang="tr-TR" dirty="0" smtClean="0">
                <a:solidFill>
                  <a:srgbClr val="3D3D3D">
                    <a:lumMod val="20000"/>
                    <a:lumOff val="80000"/>
                  </a:srgbClr>
                </a:solidFill>
              </a:rPr>
              <a:t>Ortaöğretim Genel Müdürlüğü</a:t>
            </a:r>
            <a:endParaRPr lang="tr-TR" dirty="0">
              <a:solidFill>
                <a:srgbClr val="3D3D3D">
                  <a:lumMod val="20000"/>
                  <a:lumOff val="80000"/>
                </a:srgbClr>
              </a:solidFill>
            </a:endParaRPr>
          </a:p>
        </p:txBody>
      </p:sp>
    </p:spTree>
    <p:extLst>
      <p:ext uri="{BB962C8B-B14F-4D97-AF65-F5344CB8AC3E}">
        <p14:creationId xmlns:p14="http://schemas.microsoft.com/office/powerpoint/2010/main" val="4085059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1872" y="758952"/>
            <a:ext cx="9418320" cy="390838"/>
          </a:xfrm>
        </p:spPr>
        <p:txBody>
          <a:bodyPr>
            <a:normAutofit/>
          </a:bodyPr>
          <a:lstStyle/>
          <a:p>
            <a:r>
              <a:rPr lang="tr-TR" sz="2000" b="1" dirty="0">
                <a:solidFill>
                  <a:prstClr val="black"/>
                </a:solidFill>
              </a:rPr>
              <a:t>Okullarımızda Yapılacak Çalışmalar Neler Olabilir?</a:t>
            </a:r>
            <a:endParaRPr lang="tr-TR" sz="2000" b="1" dirty="0"/>
          </a:p>
        </p:txBody>
      </p:sp>
      <p:sp>
        <p:nvSpPr>
          <p:cNvPr id="3" name="Metin Yer Tutucusu 2"/>
          <p:cNvSpPr>
            <a:spLocks noGrp="1"/>
          </p:cNvSpPr>
          <p:nvPr>
            <p:ph type="body" idx="1"/>
          </p:nvPr>
        </p:nvSpPr>
        <p:spPr>
          <a:xfrm>
            <a:off x="1261872" y="1330859"/>
            <a:ext cx="9418320" cy="5161381"/>
          </a:xfrm>
        </p:spPr>
        <p:txBody>
          <a:bodyPr>
            <a:normAutofit/>
          </a:bodyPr>
          <a:lstStyle/>
          <a:p>
            <a:pPr marL="742950" lvl="1" indent="-285750" algn="just">
              <a:lnSpc>
                <a:spcPct val="150000"/>
              </a:lnSpc>
              <a:spcAft>
                <a:spcPts val="0"/>
              </a:spcAft>
              <a:buFont typeface="Wingdings" panose="05000000000000000000" pitchFamily="2" charset="2"/>
              <a:buChar char="v"/>
              <a:tabLst>
                <a:tab pos="228600" algn="l"/>
              </a:tabLst>
            </a:pPr>
            <a:r>
              <a:rPr lang="tr-TR" dirty="0">
                <a:solidFill>
                  <a:schemeClr val="tx1"/>
                </a:solidFill>
                <a:latin typeface="Times New Roman"/>
              </a:rPr>
              <a:t>Uygulamaya katılacak okulların öğretmen ve öğrencilerinin sınava hazırlık sürecinde her türlü ihtiyaçlarının (çalışma salonu, öğrencilere gerektiği durumlarda ek ders, fotokopi, bilgisayar, internet erişimi vb.) karşılanması hususunda gerekli kolaylıklar okul idareleri ve il millî eğitim müdürlükleri tarafından sağlanmalıdır</a:t>
            </a:r>
            <a:r>
              <a:rPr lang="tr-TR" dirty="0" smtClean="0">
                <a:solidFill>
                  <a:schemeClr val="tx1"/>
                </a:solidFill>
                <a:latin typeface="Times New Roman"/>
              </a:rPr>
              <a:t>.</a:t>
            </a:r>
          </a:p>
          <a:p>
            <a:pPr marL="800100" lvl="1" indent="-342900" algn="just">
              <a:lnSpc>
                <a:spcPct val="150000"/>
              </a:lnSpc>
              <a:spcAft>
                <a:spcPts val="0"/>
              </a:spcAft>
              <a:buFont typeface="Wingdings" panose="05000000000000000000" pitchFamily="2" charset="2"/>
              <a:buChar char="v"/>
              <a:tabLst>
                <a:tab pos="228600" algn="l"/>
              </a:tabLst>
            </a:pPr>
            <a:r>
              <a:rPr lang="tr-TR" dirty="0">
                <a:solidFill>
                  <a:schemeClr val="tx1"/>
                </a:solidFill>
                <a:latin typeface="Times New Roman"/>
              </a:rPr>
              <a:t>PISA 2018’ e katılacak okullarda örnekleme seçilen öğrencilerin tamamının uygulamaya katılım göstermeleri büyük önem arz etmektedir. Bu nedenle özellikle nisan mayıs aylarında (mevsimlik işçi göçleri gibi) farklı nedenlerle devamsızlık sorunlarının yaşandığı bölgelerimizde uygulamanın yapılacağı gün devamsızlığın olmaması için özel tedbirler alınmalıdır</a:t>
            </a:r>
            <a:r>
              <a:rPr lang="tr-TR" dirty="0" smtClean="0">
                <a:solidFill>
                  <a:schemeClr val="tx1"/>
                </a:solidFill>
                <a:latin typeface="Times New Roman"/>
              </a:rPr>
              <a:t>.</a:t>
            </a:r>
          </a:p>
          <a:p>
            <a:pPr marL="800100" lvl="1" indent="-342900" algn="just">
              <a:lnSpc>
                <a:spcPct val="150000"/>
              </a:lnSpc>
              <a:spcAft>
                <a:spcPts val="0"/>
              </a:spcAft>
              <a:buFont typeface="Wingdings" panose="05000000000000000000" pitchFamily="2" charset="2"/>
              <a:buChar char="v"/>
              <a:tabLst>
                <a:tab pos="228600" algn="l"/>
              </a:tabLst>
            </a:pPr>
            <a:endParaRPr lang="tr-TR" sz="2400" dirty="0">
              <a:latin typeface="Times New Roman"/>
              <a:ea typeface="Times New Roman"/>
            </a:endParaRPr>
          </a:p>
          <a:p>
            <a:pPr marL="742950" lvl="1" indent="-285750" algn="just">
              <a:lnSpc>
                <a:spcPct val="150000"/>
              </a:lnSpc>
              <a:spcAft>
                <a:spcPts val="0"/>
              </a:spcAft>
              <a:buFont typeface="Wingdings" panose="05000000000000000000" pitchFamily="2" charset="2"/>
              <a:buChar char="v"/>
              <a:tabLst>
                <a:tab pos="228600" algn="l"/>
              </a:tabLst>
            </a:pPr>
            <a:endParaRPr lang="tr-TR" sz="2000" dirty="0">
              <a:solidFill>
                <a:schemeClr val="tx1"/>
              </a:solidFill>
              <a:latin typeface="Times New Roman"/>
              <a:ea typeface="Times New Roman"/>
            </a:endParaRPr>
          </a:p>
          <a:p>
            <a:pPr marL="342900" indent="-342900">
              <a:buFont typeface="Wingdings" panose="05000000000000000000" pitchFamily="2" charset="2"/>
              <a:buChar char="v"/>
            </a:pPr>
            <a:endParaRPr lang="tr-TR" dirty="0"/>
          </a:p>
        </p:txBody>
      </p:sp>
      <p:sp>
        <p:nvSpPr>
          <p:cNvPr id="5" name="Slayt Numarası Yer Tutucusu 4"/>
          <p:cNvSpPr>
            <a:spLocks noGrp="1"/>
          </p:cNvSpPr>
          <p:nvPr>
            <p:ph type="sldNum" sz="quarter" idx="12"/>
          </p:nvPr>
        </p:nvSpPr>
        <p:spPr/>
        <p:txBody>
          <a:bodyPr>
            <a:normAutofit lnSpcReduction="10000"/>
          </a:bodyPr>
          <a:lstStyle/>
          <a:p>
            <a:fld id="{33F36BD5-23C7-4C55-A3C0-04BD00FA661E}" type="slidenum">
              <a:rPr lang="tr-TR" smtClean="0"/>
              <a:t>6</a:t>
            </a:fld>
            <a:endParaRPr lang="tr-TR" dirty="0"/>
          </a:p>
        </p:txBody>
      </p:sp>
      <p:sp>
        <p:nvSpPr>
          <p:cNvPr id="6" name="Altbilgi Yer Tutucusu 3"/>
          <p:cNvSpPr txBox="1">
            <a:spLocks/>
          </p:cNvSpPr>
          <p:nvPr/>
        </p:nvSpPr>
        <p:spPr>
          <a:xfrm rot="16200000">
            <a:off x="9995178" y="4010701"/>
            <a:ext cx="3509727" cy="365125"/>
          </a:xfrm>
          <a:prstGeom prst="rect">
            <a:avLst/>
          </a:prstGeom>
        </p:spPr>
        <p:txBody>
          <a:bodyPr vert="horz" lIns="91440" tIns="45720" rIns="91440" bIns="45720" rtlCol="0" anchor="ctr"/>
          <a:lstStyle>
            <a:defPPr>
              <a:defRPr lang="tr-TR"/>
            </a:defPPr>
            <a:lvl1pPr marL="0" algn="l" defTabSz="914400" rtl="0" eaLnBrk="1" latinLnBrk="0" hangingPunct="1">
              <a:defRPr sz="1050" kern="1200">
                <a:solidFill>
                  <a:schemeClr val="tx2">
                    <a:lumMod val="20000"/>
                    <a:lumOff val="8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solidFill>
                  <a:srgbClr val="3D3D3D">
                    <a:lumMod val="20000"/>
                    <a:lumOff val="80000"/>
                  </a:srgbClr>
                </a:solidFill>
              </a:rPr>
              <a:t>T.C. MİLLÎ EĞİTİM BAKANLIĞI </a:t>
            </a:r>
            <a:endParaRPr lang="en-US" dirty="0" smtClean="0">
              <a:solidFill>
                <a:srgbClr val="3D3D3D">
                  <a:lumMod val="20000"/>
                  <a:lumOff val="80000"/>
                </a:srgbClr>
              </a:solidFill>
            </a:endParaRPr>
          </a:p>
          <a:p>
            <a:r>
              <a:rPr lang="tr-TR" dirty="0" smtClean="0">
                <a:solidFill>
                  <a:srgbClr val="3D3D3D">
                    <a:lumMod val="20000"/>
                    <a:lumOff val="80000"/>
                  </a:srgbClr>
                </a:solidFill>
              </a:rPr>
              <a:t>Ortaöğretim Genel Müdürlüğü</a:t>
            </a:r>
            <a:endParaRPr lang="tr-TR" dirty="0">
              <a:solidFill>
                <a:srgbClr val="3D3D3D">
                  <a:lumMod val="20000"/>
                  <a:lumOff val="80000"/>
                </a:srgbClr>
              </a:solidFill>
            </a:endParaRPr>
          </a:p>
        </p:txBody>
      </p:sp>
    </p:spTree>
    <p:extLst>
      <p:ext uri="{BB962C8B-B14F-4D97-AF65-F5344CB8AC3E}">
        <p14:creationId xmlns:p14="http://schemas.microsoft.com/office/powerpoint/2010/main" val="59991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1872" y="758952"/>
            <a:ext cx="9418320" cy="309357"/>
          </a:xfrm>
        </p:spPr>
        <p:txBody>
          <a:bodyPr>
            <a:normAutofit fontScale="90000"/>
          </a:bodyPr>
          <a:lstStyle/>
          <a:p>
            <a:r>
              <a:rPr lang="tr-TR" sz="2000" b="1" dirty="0" smtClean="0"/>
              <a:t>İl Millî Eğitim Müdürlüklerince Yürütülecek Çalışmalar Neler Olabilir</a:t>
            </a:r>
            <a:r>
              <a:rPr lang="tr-TR" sz="2000" dirty="0" smtClean="0"/>
              <a:t>?</a:t>
            </a:r>
            <a:endParaRPr lang="tr-TR" sz="2000" dirty="0"/>
          </a:p>
        </p:txBody>
      </p:sp>
      <p:sp>
        <p:nvSpPr>
          <p:cNvPr id="3" name="Metin Yer Tutucusu 2"/>
          <p:cNvSpPr>
            <a:spLocks noGrp="1"/>
          </p:cNvSpPr>
          <p:nvPr>
            <p:ph type="body" idx="1"/>
          </p:nvPr>
        </p:nvSpPr>
        <p:spPr>
          <a:xfrm>
            <a:off x="1261872" y="1213164"/>
            <a:ext cx="9418320" cy="5279076"/>
          </a:xfrm>
        </p:spPr>
        <p:txBody>
          <a:bodyPr/>
          <a:lstStyle/>
          <a:p>
            <a:pPr marL="742950" lvl="1" indent="-285750" algn="just">
              <a:lnSpc>
                <a:spcPct val="150000"/>
              </a:lnSpc>
              <a:spcAft>
                <a:spcPts val="0"/>
              </a:spcAft>
              <a:buFont typeface="Wingdings" panose="05000000000000000000" pitchFamily="2" charset="2"/>
              <a:buChar char="v"/>
              <a:tabLst>
                <a:tab pos="228600" algn="l"/>
              </a:tabLst>
            </a:pPr>
            <a:r>
              <a:rPr lang="tr-TR" dirty="0">
                <a:solidFill>
                  <a:schemeClr val="tx1"/>
                </a:solidFill>
                <a:latin typeface="Times New Roman"/>
                <a:ea typeface="Times New Roman"/>
              </a:rPr>
              <a:t>Nihai uygulamanın yapılacağı okullar belli olduktan sonra (</a:t>
            </a:r>
            <a:r>
              <a:rPr lang="tr-TR" b="1" dirty="0">
                <a:solidFill>
                  <a:schemeClr val="tx1"/>
                </a:solidFill>
                <a:latin typeface="Times New Roman"/>
                <a:ea typeface="Times New Roman"/>
              </a:rPr>
              <a:t>Muhtemelen</a:t>
            </a:r>
            <a:r>
              <a:rPr lang="tr-TR" dirty="0">
                <a:solidFill>
                  <a:schemeClr val="tx1"/>
                </a:solidFill>
                <a:latin typeface="Times New Roman"/>
                <a:ea typeface="Times New Roman"/>
              </a:rPr>
              <a:t> </a:t>
            </a:r>
            <a:r>
              <a:rPr lang="tr-TR" b="1" dirty="0">
                <a:solidFill>
                  <a:schemeClr val="tx1"/>
                </a:solidFill>
                <a:latin typeface="Times New Roman"/>
                <a:ea typeface="Times New Roman"/>
              </a:rPr>
              <a:t>Kasım 2017) </a:t>
            </a:r>
            <a:r>
              <a:rPr lang="tr-TR" dirty="0">
                <a:solidFill>
                  <a:schemeClr val="tx1"/>
                </a:solidFill>
                <a:latin typeface="Times New Roman"/>
                <a:ea typeface="Times New Roman"/>
              </a:rPr>
              <a:t>yaklaşık 6 (altı) aylık süre zarfında bu okullar </a:t>
            </a:r>
            <a:r>
              <a:rPr lang="tr-TR" dirty="0">
                <a:solidFill>
                  <a:schemeClr val="tx1"/>
                </a:solidFill>
                <a:latin typeface="Times New Roman"/>
                <a:ea typeface="Times New Roman"/>
                <a:cs typeface="Arial"/>
              </a:rPr>
              <a:t>İl Millî Eğitim Müdürlüğü yöneticileri ve </a:t>
            </a:r>
            <a:r>
              <a:rPr lang="tr-TR" dirty="0" err="1">
                <a:solidFill>
                  <a:schemeClr val="tx1"/>
                </a:solidFill>
                <a:latin typeface="Times New Roman"/>
                <a:ea typeface="Times New Roman"/>
                <a:cs typeface="Arial"/>
              </a:rPr>
              <a:t>formatörler</a:t>
            </a:r>
            <a:r>
              <a:rPr lang="tr-TR" dirty="0">
                <a:solidFill>
                  <a:schemeClr val="tx1"/>
                </a:solidFill>
                <a:latin typeface="Times New Roman"/>
                <a:ea typeface="Times New Roman"/>
                <a:cs typeface="Arial"/>
              </a:rPr>
              <a:t> tarafından </a:t>
            </a:r>
            <a:r>
              <a:rPr lang="tr-TR" dirty="0">
                <a:solidFill>
                  <a:schemeClr val="tx1"/>
                </a:solidFill>
                <a:latin typeface="Times New Roman"/>
                <a:ea typeface="Times New Roman"/>
              </a:rPr>
              <a:t>sıklıkla ziyaret edilerek okulun geneline (Okul idaresi, Öğretmen ve Öğrencilere) yönelik gerekli bilgilendirmeler ve motivasyon çalışmaları yapılmalı, okullarda nihai uygulama sürecinde yapılacak çalışmalar gözden geçirilmeli, böylece yaşanabilecek aksaklıklar ortadan kaldırılmalıdır</a:t>
            </a:r>
            <a:r>
              <a:rPr lang="tr-TR" dirty="0" smtClean="0">
                <a:solidFill>
                  <a:schemeClr val="tx1"/>
                </a:solidFill>
                <a:latin typeface="Times New Roman"/>
                <a:ea typeface="Times New Roman"/>
              </a:rPr>
              <a:t>.</a:t>
            </a:r>
          </a:p>
          <a:p>
            <a:pPr marL="800100" lvl="1" indent="-342900" algn="just">
              <a:lnSpc>
                <a:spcPct val="150000"/>
              </a:lnSpc>
              <a:spcBef>
                <a:spcPts val="1200"/>
              </a:spcBef>
              <a:spcAft>
                <a:spcPts val="0"/>
              </a:spcAft>
              <a:buFont typeface="Wingdings" panose="05000000000000000000" pitchFamily="2" charset="2"/>
              <a:buChar char="v"/>
              <a:tabLst>
                <a:tab pos="228600" algn="l"/>
              </a:tabLst>
            </a:pPr>
            <a:r>
              <a:rPr lang="tr-TR" dirty="0" smtClean="0">
                <a:solidFill>
                  <a:srgbClr val="000000"/>
                </a:solidFill>
                <a:latin typeface="Times New Roman"/>
              </a:rPr>
              <a:t>Ortaöğretim Genel Müdürlüğü tarafından 15-17 Mayıs 2017 tarihlerinde Mersinde yapılacak olan PISA bilgilendirme seminerine katılacak olan İl Millî Eğitim Şube Müdürü ve il ar-ge de görevli öğretmenler tarafından il düzeyinde PISA uygulamasının yapılacağı okulların Matematik, Fen ve Türk Dili ve Edebiyatı öğretmenlerine bilgilendirme seminerleri düzenlenmelidir.</a:t>
            </a:r>
            <a:endParaRPr lang="tr-TR" dirty="0" smtClean="0">
              <a:latin typeface="Times New Roman"/>
              <a:ea typeface="Times New Roman"/>
            </a:endParaRPr>
          </a:p>
          <a:p>
            <a:pPr marL="742950" lvl="1" indent="-285750" algn="just">
              <a:lnSpc>
                <a:spcPct val="150000"/>
              </a:lnSpc>
              <a:spcAft>
                <a:spcPts val="0"/>
              </a:spcAft>
              <a:buFont typeface="Wingdings" panose="05000000000000000000" pitchFamily="2" charset="2"/>
              <a:buChar char="v"/>
              <a:tabLst>
                <a:tab pos="228600" algn="l"/>
              </a:tabLst>
            </a:pPr>
            <a:endParaRPr lang="tr-TR" sz="2000" dirty="0">
              <a:effectLst/>
              <a:latin typeface="Times New Roman"/>
              <a:ea typeface="Times New Roman"/>
            </a:endParaRPr>
          </a:p>
        </p:txBody>
      </p:sp>
      <p:sp>
        <p:nvSpPr>
          <p:cNvPr id="5" name="Slayt Numarası Yer Tutucusu 4"/>
          <p:cNvSpPr>
            <a:spLocks noGrp="1"/>
          </p:cNvSpPr>
          <p:nvPr>
            <p:ph type="sldNum" sz="quarter" idx="12"/>
          </p:nvPr>
        </p:nvSpPr>
        <p:spPr/>
        <p:txBody>
          <a:bodyPr>
            <a:normAutofit lnSpcReduction="10000"/>
          </a:bodyPr>
          <a:lstStyle/>
          <a:p>
            <a:fld id="{33F36BD5-23C7-4C55-A3C0-04BD00FA661E}" type="slidenum">
              <a:rPr lang="tr-TR" smtClean="0"/>
              <a:t>7</a:t>
            </a:fld>
            <a:endParaRPr lang="tr-TR" dirty="0"/>
          </a:p>
        </p:txBody>
      </p:sp>
      <p:sp>
        <p:nvSpPr>
          <p:cNvPr id="6" name="Altbilgi Yer Tutucusu 3"/>
          <p:cNvSpPr txBox="1">
            <a:spLocks/>
          </p:cNvSpPr>
          <p:nvPr/>
        </p:nvSpPr>
        <p:spPr>
          <a:xfrm rot="16200000">
            <a:off x="9995178" y="4010701"/>
            <a:ext cx="3509727" cy="365125"/>
          </a:xfrm>
          <a:prstGeom prst="rect">
            <a:avLst/>
          </a:prstGeom>
        </p:spPr>
        <p:txBody>
          <a:bodyPr vert="horz" lIns="91440" tIns="45720" rIns="91440" bIns="45720" rtlCol="0" anchor="ctr"/>
          <a:lstStyle>
            <a:defPPr>
              <a:defRPr lang="tr-TR"/>
            </a:defPPr>
            <a:lvl1pPr marL="0" algn="l" defTabSz="914400" rtl="0" eaLnBrk="1" latinLnBrk="0" hangingPunct="1">
              <a:defRPr sz="1050" kern="1200">
                <a:solidFill>
                  <a:schemeClr val="tx2">
                    <a:lumMod val="20000"/>
                    <a:lumOff val="8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solidFill>
                  <a:srgbClr val="3D3D3D">
                    <a:lumMod val="20000"/>
                    <a:lumOff val="80000"/>
                  </a:srgbClr>
                </a:solidFill>
              </a:rPr>
              <a:t>T.C. MİLLÎ EĞİTİM BAKANLIĞI </a:t>
            </a:r>
            <a:endParaRPr lang="en-US" dirty="0" smtClean="0">
              <a:solidFill>
                <a:srgbClr val="3D3D3D">
                  <a:lumMod val="20000"/>
                  <a:lumOff val="80000"/>
                </a:srgbClr>
              </a:solidFill>
            </a:endParaRPr>
          </a:p>
          <a:p>
            <a:r>
              <a:rPr lang="tr-TR" dirty="0" smtClean="0">
                <a:solidFill>
                  <a:srgbClr val="3D3D3D">
                    <a:lumMod val="20000"/>
                    <a:lumOff val="80000"/>
                  </a:srgbClr>
                </a:solidFill>
              </a:rPr>
              <a:t>Ortaöğretim Genel Müdürlüğü</a:t>
            </a:r>
            <a:endParaRPr lang="tr-TR" dirty="0">
              <a:solidFill>
                <a:srgbClr val="3D3D3D">
                  <a:lumMod val="20000"/>
                  <a:lumOff val="80000"/>
                </a:srgbClr>
              </a:solidFill>
            </a:endParaRPr>
          </a:p>
        </p:txBody>
      </p:sp>
    </p:spTree>
    <p:extLst>
      <p:ext uri="{BB962C8B-B14F-4D97-AF65-F5344CB8AC3E}">
        <p14:creationId xmlns:p14="http://schemas.microsoft.com/office/powerpoint/2010/main" val="2482562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1872" y="758952"/>
            <a:ext cx="9418320" cy="445159"/>
          </a:xfrm>
        </p:spPr>
        <p:txBody>
          <a:bodyPr>
            <a:normAutofit/>
          </a:bodyPr>
          <a:lstStyle/>
          <a:p>
            <a:r>
              <a:rPr lang="tr-TR" sz="1800" b="1" dirty="0">
                <a:solidFill>
                  <a:prstClr val="black"/>
                </a:solidFill>
              </a:rPr>
              <a:t>İl Millî Eğitim Müdürlüklerince Yürütülecek </a:t>
            </a:r>
            <a:r>
              <a:rPr lang="tr-TR" sz="1800" b="1" dirty="0" smtClean="0">
                <a:solidFill>
                  <a:prstClr val="black"/>
                </a:solidFill>
              </a:rPr>
              <a:t>Çalışmalar Neler Olabilir?</a:t>
            </a:r>
            <a:endParaRPr lang="tr-TR" sz="2000" b="1" dirty="0"/>
          </a:p>
        </p:txBody>
      </p:sp>
      <p:sp>
        <p:nvSpPr>
          <p:cNvPr id="3" name="Metin Yer Tutucusu 2"/>
          <p:cNvSpPr>
            <a:spLocks noGrp="1"/>
          </p:cNvSpPr>
          <p:nvPr>
            <p:ph type="body" idx="1"/>
          </p:nvPr>
        </p:nvSpPr>
        <p:spPr>
          <a:xfrm>
            <a:off x="1261872" y="1358020"/>
            <a:ext cx="9418320" cy="5134220"/>
          </a:xfrm>
        </p:spPr>
        <p:txBody>
          <a:bodyPr>
            <a:normAutofit fontScale="92500" lnSpcReduction="10000"/>
          </a:bodyPr>
          <a:lstStyle/>
          <a:p>
            <a:pPr marL="742950" lvl="1" indent="-285750" algn="just">
              <a:lnSpc>
                <a:spcPct val="150000"/>
              </a:lnSpc>
              <a:spcBef>
                <a:spcPts val="410"/>
              </a:spcBef>
              <a:spcAft>
                <a:spcPts val="0"/>
              </a:spcAft>
              <a:buFont typeface="Wingdings" panose="05000000000000000000" pitchFamily="2" charset="2"/>
              <a:buChar char="v"/>
              <a:tabLst>
                <a:tab pos="228600" algn="l"/>
              </a:tabLst>
            </a:pPr>
            <a:r>
              <a:rPr lang="tr-TR" dirty="0">
                <a:solidFill>
                  <a:schemeClr val="tx1"/>
                </a:solidFill>
                <a:latin typeface="Times New Roman"/>
              </a:rPr>
              <a:t>Öğrencilerin PISA 2018 uygulamasına ilişkin farkındalık düzeylerinin arttırılması, sınava katılım ve motivasyonları için okullarda gerekli tedbirler alınmalı, gerektiğinde okul idarelerine, öğretmenlere ve öğrencilere özendirici teşvikler veya ödüller (öğrencilerin ilgisini çekecek katılım belgesi, sertifika, kitap, üzerinde PISA 2018 yazılı kalem, bloknot vb.) düşünülmelidir. Bu araştırmaya katılmanın okul ve öğrenciler için bir ayrıcalık ve millî bir görev olduğu vurgulanarak öğretmen ve öğrencilerin motivasyonları artırılmalıdır. </a:t>
            </a:r>
            <a:endParaRPr lang="tr-TR" dirty="0" smtClean="0">
              <a:solidFill>
                <a:schemeClr val="tx1"/>
              </a:solidFill>
              <a:latin typeface="Times New Roman"/>
            </a:endParaRPr>
          </a:p>
          <a:p>
            <a:pPr marL="800100" lvl="1" indent="-342900" algn="just">
              <a:lnSpc>
                <a:spcPct val="150000"/>
              </a:lnSpc>
              <a:spcAft>
                <a:spcPts val="0"/>
              </a:spcAft>
              <a:buFont typeface="Wingdings" panose="05000000000000000000" pitchFamily="2" charset="2"/>
              <a:buChar char="v"/>
              <a:tabLst>
                <a:tab pos="228600" algn="l"/>
              </a:tabLst>
            </a:pPr>
            <a:r>
              <a:rPr lang="tr-TR" dirty="0">
                <a:solidFill>
                  <a:schemeClr val="tx1"/>
                </a:solidFill>
                <a:latin typeface="Times New Roman"/>
                <a:ea typeface="Times New Roman"/>
              </a:rPr>
              <a:t>PISA 2018 nihai uygulama öncesi </a:t>
            </a:r>
            <a:r>
              <a:rPr lang="tr-TR" dirty="0">
                <a:solidFill>
                  <a:schemeClr val="tx1"/>
                </a:solidFill>
                <a:latin typeface="Times New Roman"/>
                <a:ea typeface="Times New Roman"/>
                <a:cs typeface="Arial"/>
              </a:rPr>
              <a:t>Ölçme, Değerlendirme ve Sınav Hizmetleri Genel Müdürlüğü tarafından İl Millî Eğitim Müdürleri ile uygulamaya katılacak kurumların </a:t>
            </a:r>
            <a:r>
              <a:rPr lang="tr-TR" dirty="0">
                <a:solidFill>
                  <a:schemeClr val="tx1"/>
                </a:solidFill>
                <a:latin typeface="Times New Roman"/>
              </a:rPr>
              <a:t>okul müdürlerine </a:t>
            </a:r>
            <a:r>
              <a:rPr lang="tr-TR" dirty="0">
                <a:solidFill>
                  <a:schemeClr val="tx1"/>
                </a:solidFill>
                <a:latin typeface="Times New Roman"/>
                <a:ea typeface="Times New Roman"/>
                <a:cs typeface="Arial"/>
              </a:rPr>
              <a:t>yönelik olarak yapılacak olan bilgilendirme çalışmasına İl Millî Eğitim Müdürleri ve Okul Müdürleri düzeyinde mutlak surette katılım sağlanmalıdır</a:t>
            </a:r>
            <a:r>
              <a:rPr lang="tr-TR" dirty="0" smtClean="0">
                <a:solidFill>
                  <a:schemeClr val="tx1"/>
                </a:solidFill>
                <a:latin typeface="Times New Roman"/>
                <a:ea typeface="Times New Roman"/>
                <a:cs typeface="Arial"/>
              </a:rPr>
              <a:t>.</a:t>
            </a:r>
          </a:p>
          <a:p>
            <a:pPr marL="742950" lvl="1" indent="-285750" algn="just">
              <a:lnSpc>
                <a:spcPct val="150000"/>
              </a:lnSpc>
              <a:spcAft>
                <a:spcPts val="0"/>
              </a:spcAft>
              <a:buFont typeface="Wingdings" panose="05000000000000000000" pitchFamily="2" charset="2"/>
              <a:buChar char="v"/>
              <a:tabLst>
                <a:tab pos="228600" algn="l"/>
              </a:tabLst>
            </a:pPr>
            <a:r>
              <a:rPr lang="tr-TR" dirty="0">
                <a:solidFill>
                  <a:schemeClr val="tx1"/>
                </a:solidFill>
                <a:latin typeface="Times New Roman"/>
                <a:ea typeface="Times New Roman"/>
              </a:rPr>
              <a:t>İl ve ilçe millî eğitim müdürlüklerince düzenlenecek her türlü toplantı ve seminerde mümkün olduğunca PISA’ ya değinilmeli, okullardaki mesleki çalışma dönemlerinde PISA mutlaka gündeme taşınmalı ve öğretmenlere bilgi verilerek farkındalık yaratılmalıdır.</a:t>
            </a:r>
            <a:endParaRPr lang="tr-TR" sz="2000" dirty="0">
              <a:solidFill>
                <a:schemeClr val="tx1"/>
              </a:solidFill>
              <a:latin typeface="Times New Roman"/>
              <a:ea typeface="Times New Roman"/>
            </a:endParaRPr>
          </a:p>
          <a:p>
            <a:pPr marL="800100" lvl="1" indent="-342900" algn="just">
              <a:lnSpc>
                <a:spcPct val="150000"/>
              </a:lnSpc>
              <a:spcAft>
                <a:spcPts val="0"/>
              </a:spcAft>
              <a:buFont typeface="Wingdings" panose="05000000000000000000" pitchFamily="2" charset="2"/>
              <a:buChar char="v"/>
              <a:tabLst>
                <a:tab pos="228600" algn="l"/>
              </a:tabLst>
            </a:pPr>
            <a:endParaRPr lang="tr-TR" dirty="0">
              <a:solidFill>
                <a:schemeClr val="tx1"/>
              </a:solidFill>
              <a:latin typeface="Times New Roman"/>
              <a:ea typeface="Times New Roman"/>
            </a:endParaRPr>
          </a:p>
          <a:p>
            <a:pPr marL="742950" lvl="1" indent="-285750" algn="just">
              <a:lnSpc>
                <a:spcPct val="150000"/>
              </a:lnSpc>
              <a:spcBef>
                <a:spcPts val="410"/>
              </a:spcBef>
              <a:spcAft>
                <a:spcPts val="0"/>
              </a:spcAft>
              <a:buFont typeface="Wingdings" panose="05000000000000000000" pitchFamily="2" charset="2"/>
              <a:buChar char="v"/>
              <a:tabLst>
                <a:tab pos="228600" algn="l"/>
              </a:tabLst>
            </a:pPr>
            <a:endParaRPr lang="tr-TR" sz="2000" dirty="0">
              <a:solidFill>
                <a:schemeClr val="tx1"/>
              </a:solidFill>
              <a:latin typeface="Times New Roman"/>
              <a:ea typeface="Times New Roman"/>
            </a:endParaRPr>
          </a:p>
          <a:p>
            <a:endParaRPr lang="tr-TR" dirty="0"/>
          </a:p>
        </p:txBody>
      </p:sp>
      <p:sp>
        <p:nvSpPr>
          <p:cNvPr id="5" name="Slayt Numarası Yer Tutucusu 4"/>
          <p:cNvSpPr>
            <a:spLocks noGrp="1"/>
          </p:cNvSpPr>
          <p:nvPr>
            <p:ph type="sldNum" sz="quarter" idx="12"/>
          </p:nvPr>
        </p:nvSpPr>
        <p:spPr/>
        <p:txBody>
          <a:bodyPr>
            <a:normAutofit lnSpcReduction="10000"/>
          </a:bodyPr>
          <a:lstStyle/>
          <a:p>
            <a:fld id="{33F36BD5-23C7-4C55-A3C0-04BD00FA661E}" type="slidenum">
              <a:rPr lang="tr-TR" smtClean="0"/>
              <a:t>8</a:t>
            </a:fld>
            <a:endParaRPr lang="tr-TR" dirty="0"/>
          </a:p>
        </p:txBody>
      </p:sp>
      <p:sp>
        <p:nvSpPr>
          <p:cNvPr id="6" name="Altbilgi Yer Tutucusu 3"/>
          <p:cNvSpPr txBox="1">
            <a:spLocks/>
          </p:cNvSpPr>
          <p:nvPr/>
        </p:nvSpPr>
        <p:spPr>
          <a:xfrm rot="16200000">
            <a:off x="9995178" y="4010701"/>
            <a:ext cx="3509727" cy="365125"/>
          </a:xfrm>
          <a:prstGeom prst="rect">
            <a:avLst/>
          </a:prstGeom>
        </p:spPr>
        <p:txBody>
          <a:bodyPr vert="horz" lIns="91440" tIns="45720" rIns="91440" bIns="45720" rtlCol="0" anchor="ctr"/>
          <a:lstStyle>
            <a:defPPr>
              <a:defRPr lang="tr-TR"/>
            </a:defPPr>
            <a:lvl1pPr marL="0" algn="l" defTabSz="914400" rtl="0" eaLnBrk="1" latinLnBrk="0" hangingPunct="1">
              <a:defRPr sz="1050" kern="1200">
                <a:solidFill>
                  <a:schemeClr val="tx2">
                    <a:lumMod val="20000"/>
                    <a:lumOff val="8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solidFill>
                  <a:srgbClr val="3D3D3D">
                    <a:lumMod val="20000"/>
                    <a:lumOff val="80000"/>
                  </a:srgbClr>
                </a:solidFill>
              </a:rPr>
              <a:t>T.C. MİLLÎ EĞİTİM BAKANLIĞI </a:t>
            </a:r>
            <a:endParaRPr lang="en-US" dirty="0" smtClean="0">
              <a:solidFill>
                <a:srgbClr val="3D3D3D">
                  <a:lumMod val="20000"/>
                  <a:lumOff val="80000"/>
                </a:srgbClr>
              </a:solidFill>
            </a:endParaRPr>
          </a:p>
          <a:p>
            <a:r>
              <a:rPr lang="tr-TR" dirty="0" smtClean="0">
                <a:solidFill>
                  <a:srgbClr val="3D3D3D">
                    <a:lumMod val="20000"/>
                    <a:lumOff val="80000"/>
                  </a:srgbClr>
                </a:solidFill>
              </a:rPr>
              <a:t>Ortaöğretim Genel Müdürlüğü</a:t>
            </a:r>
            <a:endParaRPr lang="tr-TR" dirty="0">
              <a:solidFill>
                <a:srgbClr val="3D3D3D">
                  <a:lumMod val="20000"/>
                  <a:lumOff val="80000"/>
                </a:srgbClr>
              </a:solidFill>
            </a:endParaRPr>
          </a:p>
        </p:txBody>
      </p:sp>
    </p:spTree>
    <p:extLst>
      <p:ext uri="{BB962C8B-B14F-4D97-AF65-F5344CB8AC3E}">
        <p14:creationId xmlns:p14="http://schemas.microsoft.com/office/powerpoint/2010/main" val="31769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1872" y="758953"/>
            <a:ext cx="9418320" cy="327464"/>
          </a:xfrm>
        </p:spPr>
        <p:txBody>
          <a:bodyPr>
            <a:normAutofit fontScale="90000"/>
          </a:bodyPr>
          <a:lstStyle/>
          <a:p>
            <a:r>
              <a:rPr lang="tr-TR" sz="2000" b="1" dirty="0" smtClean="0"/>
              <a:t>MEB Tarafından Yürütülecek olan Çalışmalar Neler Olabilir?</a:t>
            </a:r>
            <a:endParaRPr lang="tr-TR" sz="2000" b="1" dirty="0"/>
          </a:p>
        </p:txBody>
      </p:sp>
      <p:sp>
        <p:nvSpPr>
          <p:cNvPr id="3" name="Metin Yer Tutucusu 2"/>
          <p:cNvSpPr>
            <a:spLocks noGrp="1"/>
          </p:cNvSpPr>
          <p:nvPr>
            <p:ph type="body" idx="1"/>
          </p:nvPr>
        </p:nvSpPr>
        <p:spPr>
          <a:xfrm>
            <a:off x="1261872" y="1249378"/>
            <a:ext cx="9418320" cy="5242862"/>
          </a:xfrm>
        </p:spPr>
        <p:txBody>
          <a:bodyPr/>
          <a:lstStyle/>
          <a:p>
            <a:pPr marL="742950" lvl="1" indent="-285750" algn="just">
              <a:lnSpc>
                <a:spcPct val="150000"/>
              </a:lnSpc>
              <a:spcAft>
                <a:spcPts val="0"/>
              </a:spcAft>
              <a:buFont typeface="Wingdings" panose="05000000000000000000" pitchFamily="2" charset="2"/>
              <a:buChar char="v"/>
              <a:tabLst>
                <a:tab pos="228600" algn="l"/>
              </a:tabLst>
            </a:pPr>
            <a:r>
              <a:rPr lang="tr-TR" dirty="0">
                <a:solidFill>
                  <a:schemeClr val="tx1"/>
                </a:solidFill>
                <a:latin typeface="Times New Roman"/>
                <a:ea typeface="Times New Roman"/>
              </a:rPr>
              <a:t>PISA 2018 nihai uygulama öncesi </a:t>
            </a:r>
            <a:r>
              <a:rPr lang="tr-TR" dirty="0" smtClean="0">
                <a:solidFill>
                  <a:schemeClr val="tx1"/>
                </a:solidFill>
                <a:latin typeface="Times New Roman"/>
                <a:ea typeface="Times New Roman"/>
              </a:rPr>
              <a:t>(</a:t>
            </a:r>
            <a:r>
              <a:rPr lang="tr-TR" i="1" dirty="0" smtClean="0">
                <a:solidFill>
                  <a:schemeClr val="tx1"/>
                </a:solidFill>
                <a:latin typeface="Times New Roman"/>
                <a:ea typeface="Times New Roman"/>
                <a:cs typeface="Arial"/>
              </a:rPr>
              <a:t>Ölçme</a:t>
            </a:r>
            <a:r>
              <a:rPr lang="tr-TR" i="1" dirty="0">
                <a:solidFill>
                  <a:schemeClr val="tx1"/>
                </a:solidFill>
                <a:latin typeface="Times New Roman"/>
                <a:ea typeface="Times New Roman"/>
                <a:cs typeface="Arial"/>
              </a:rPr>
              <a:t>, Değerlendirme ve Sınav Hizmetleri Genel Müdürlüğü </a:t>
            </a:r>
            <a:r>
              <a:rPr lang="tr-TR" i="1" dirty="0" smtClean="0">
                <a:solidFill>
                  <a:schemeClr val="tx1"/>
                </a:solidFill>
                <a:latin typeface="Times New Roman"/>
                <a:ea typeface="Times New Roman"/>
                <a:cs typeface="Arial"/>
              </a:rPr>
              <a:t>tarafından</a:t>
            </a:r>
            <a:r>
              <a:rPr lang="tr-TR" dirty="0" smtClean="0">
                <a:solidFill>
                  <a:schemeClr val="tx1"/>
                </a:solidFill>
                <a:latin typeface="Times New Roman"/>
                <a:ea typeface="Times New Roman"/>
                <a:cs typeface="Arial"/>
              </a:rPr>
              <a:t>) </a:t>
            </a:r>
            <a:r>
              <a:rPr lang="tr-TR" dirty="0">
                <a:solidFill>
                  <a:schemeClr val="tx1"/>
                </a:solidFill>
                <a:latin typeface="Times New Roman"/>
                <a:ea typeface="Times New Roman"/>
                <a:cs typeface="Arial"/>
              </a:rPr>
              <a:t>İl Millî Eğitim Müdürleri ile uygulamaya katılacak kurumların </a:t>
            </a:r>
            <a:r>
              <a:rPr lang="tr-TR" dirty="0">
                <a:solidFill>
                  <a:schemeClr val="tx1"/>
                </a:solidFill>
                <a:latin typeface="Times New Roman"/>
              </a:rPr>
              <a:t>okul müdürlerine </a:t>
            </a:r>
            <a:r>
              <a:rPr lang="tr-TR" dirty="0">
                <a:solidFill>
                  <a:schemeClr val="tx1"/>
                </a:solidFill>
                <a:latin typeface="Times New Roman"/>
                <a:ea typeface="Times New Roman"/>
                <a:cs typeface="Arial"/>
              </a:rPr>
              <a:t>yönelik </a:t>
            </a:r>
            <a:r>
              <a:rPr lang="tr-TR" dirty="0" smtClean="0">
                <a:solidFill>
                  <a:schemeClr val="tx1"/>
                </a:solidFill>
                <a:latin typeface="Times New Roman"/>
                <a:ea typeface="Times New Roman"/>
                <a:cs typeface="Arial"/>
              </a:rPr>
              <a:t>yapılacak </a:t>
            </a:r>
            <a:r>
              <a:rPr lang="tr-TR" dirty="0">
                <a:solidFill>
                  <a:schemeClr val="tx1"/>
                </a:solidFill>
                <a:latin typeface="Times New Roman"/>
                <a:ea typeface="Times New Roman"/>
                <a:cs typeface="Arial"/>
              </a:rPr>
              <a:t>olan bilgilendirme çalışmasına İl Millî Eğitim Müdürleri ve Okul Müdürleri düzeyinde mutlak surette katılım sağlanmalıdır</a:t>
            </a:r>
            <a:r>
              <a:rPr lang="tr-TR" dirty="0" smtClean="0">
                <a:solidFill>
                  <a:schemeClr val="tx1"/>
                </a:solidFill>
                <a:latin typeface="Times New Roman"/>
                <a:ea typeface="Times New Roman"/>
                <a:cs typeface="Arial"/>
              </a:rPr>
              <a:t>.</a:t>
            </a:r>
          </a:p>
          <a:p>
            <a:pPr marL="742950" lvl="1" indent="-285750" algn="just">
              <a:lnSpc>
                <a:spcPct val="150000"/>
              </a:lnSpc>
              <a:spcAft>
                <a:spcPts val="0"/>
              </a:spcAft>
              <a:buFont typeface="Wingdings" panose="05000000000000000000" pitchFamily="2" charset="2"/>
              <a:buChar char="v"/>
              <a:tabLst>
                <a:tab pos="228600" algn="l"/>
              </a:tabLst>
            </a:pPr>
            <a:r>
              <a:rPr lang="tr-TR" dirty="0">
                <a:solidFill>
                  <a:schemeClr val="tx1"/>
                </a:solidFill>
                <a:latin typeface="Times New Roman"/>
              </a:rPr>
              <a:t>Test Uygulayıcılarının (Okullarda uygulamayı yönetmek için Bakanlık’tan görevlendirilecek personelin) </a:t>
            </a:r>
            <a:r>
              <a:rPr lang="tr-TR" dirty="0" smtClean="0">
                <a:solidFill>
                  <a:schemeClr val="tx1"/>
                </a:solidFill>
                <a:latin typeface="Times New Roman"/>
              </a:rPr>
              <a:t>seçiminde titiz davranılacak ve iyi eğitilmeleri sağlanacak</a:t>
            </a:r>
            <a:r>
              <a:rPr lang="tr-TR" dirty="0" smtClean="0">
                <a:latin typeface="Times New Roman"/>
              </a:rPr>
              <a:t>. </a:t>
            </a:r>
          </a:p>
          <a:p>
            <a:pPr marL="742950" lvl="1" indent="-285750" algn="just">
              <a:lnSpc>
                <a:spcPct val="150000"/>
              </a:lnSpc>
              <a:spcAft>
                <a:spcPts val="0"/>
              </a:spcAft>
              <a:buFont typeface="Wingdings" panose="05000000000000000000" pitchFamily="2" charset="2"/>
              <a:buChar char="v"/>
              <a:tabLst>
                <a:tab pos="228600" algn="l"/>
              </a:tabLst>
            </a:pPr>
            <a:r>
              <a:rPr lang="tr-TR" dirty="0" smtClean="0">
                <a:latin typeface="Times New Roman"/>
              </a:rPr>
              <a:t>Uygulamanın yapılacağı okulların Öğretmenlerine özel eğitimler verilmesine çalışılacak.</a:t>
            </a:r>
            <a:endParaRPr lang="tr-TR" sz="2000" dirty="0">
              <a:latin typeface="Times New Roman"/>
              <a:ea typeface="Times New Roman"/>
            </a:endParaRPr>
          </a:p>
          <a:p>
            <a:pPr marL="742950" lvl="1" indent="-285750" algn="just">
              <a:lnSpc>
                <a:spcPct val="150000"/>
              </a:lnSpc>
              <a:spcAft>
                <a:spcPts val="0"/>
              </a:spcAft>
              <a:buFont typeface="Wingdings" panose="05000000000000000000" pitchFamily="2" charset="2"/>
              <a:buChar char="v"/>
              <a:tabLst>
                <a:tab pos="228600" algn="l"/>
              </a:tabLst>
            </a:pPr>
            <a:endParaRPr lang="tr-TR" dirty="0" smtClean="0">
              <a:solidFill>
                <a:schemeClr val="tx1"/>
              </a:solidFill>
              <a:latin typeface="Times New Roman"/>
              <a:ea typeface="Times New Roman"/>
              <a:cs typeface="Arial"/>
            </a:endParaRPr>
          </a:p>
          <a:p>
            <a:pPr marL="742950" lvl="1" indent="-285750" algn="just">
              <a:lnSpc>
                <a:spcPct val="150000"/>
              </a:lnSpc>
              <a:spcAft>
                <a:spcPts val="0"/>
              </a:spcAft>
              <a:buFont typeface="Wingdings" panose="05000000000000000000" pitchFamily="2" charset="2"/>
              <a:buChar char="v"/>
              <a:tabLst>
                <a:tab pos="228600" algn="l"/>
              </a:tabLst>
            </a:pPr>
            <a:endParaRPr lang="tr-TR" sz="2000" dirty="0">
              <a:solidFill>
                <a:schemeClr val="tx1"/>
              </a:solidFill>
              <a:latin typeface="Times New Roman"/>
              <a:ea typeface="Times New Roman"/>
            </a:endParaRPr>
          </a:p>
          <a:p>
            <a:pPr marL="342900" indent="-342900">
              <a:buFont typeface="Wingdings" panose="05000000000000000000" pitchFamily="2" charset="2"/>
              <a:buChar char="v"/>
            </a:pPr>
            <a:endParaRPr lang="tr-TR" dirty="0"/>
          </a:p>
        </p:txBody>
      </p:sp>
      <p:sp>
        <p:nvSpPr>
          <p:cNvPr id="5" name="Slayt Numarası Yer Tutucusu 4"/>
          <p:cNvSpPr>
            <a:spLocks noGrp="1"/>
          </p:cNvSpPr>
          <p:nvPr>
            <p:ph type="sldNum" sz="quarter" idx="12"/>
          </p:nvPr>
        </p:nvSpPr>
        <p:spPr/>
        <p:txBody>
          <a:bodyPr>
            <a:normAutofit lnSpcReduction="10000"/>
          </a:bodyPr>
          <a:lstStyle/>
          <a:p>
            <a:fld id="{33F36BD5-23C7-4C55-A3C0-04BD00FA661E}" type="slidenum">
              <a:rPr lang="tr-TR" smtClean="0"/>
              <a:t>9</a:t>
            </a:fld>
            <a:endParaRPr lang="tr-TR" dirty="0"/>
          </a:p>
        </p:txBody>
      </p:sp>
      <p:sp>
        <p:nvSpPr>
          <p:cNvPr id="6" name="Altbilgi Yer Tutucusu 3"/>
          <p:cNvSpPr txBox="1">
            <a:spLocks/>
          </p:cNvSpPr>
          <p:nvPr/>
        </p:nvSpPr>
        <p:spPr>
          <a:xfrm rot="16200000">
            <a:off x="9995178" y="4010701"/>
            <a:ext cx="3509727" cy="365125"/>
          </a:xfrm>
          <a:prstGeom prst="rect">
            <a:avLst/>
          </a:prstGeom>
        </p:spPr>
        <p:txBody>
          <a:bodyPr vert="horz" lIns="91440" tIns="45720" rIns="91440" bIns="45720" rtlCol="0" anchor="ctr"/>
          <a:lstStyle>
            <a:defPPr>
              <a:defRPr lang="tr-TR"/>
            </a:defPPr>
            <a:lvl1pPr marL="0" algn="l" defTabSz="914400" rtl="0" eaLnBrk="1" latinLnBrk="0" hangingPunct="1">
              <a:defRPr sz="1050" kern="1200">
                <a:solidFill>
                  <a:schemeClr val="tx2">
                    <a:lumMod val="20000"/>
                    <a:lumOff val="8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solidFill>
                  <a:srgbClr val="3D3D3D">
                    <a:lumMod val="20000"/>
                    <a:lumOff val="80000"/>
                  </a:srgbClr>
                </a:solidFill>
              </a:rPr>
              <a:t>T.C. MİLLÎ EĞİTİM BAKANLIĞI </a:t>
            </a:r>
            <a:endParaRPr lang="en-US" dirty="0" smtClean="0">
              <a:solidFill>
                <a:srgbClr val="3D3D3D">
                  <a:lumMod val="20000"/>
                  <a:lumOff val="80000"/>
                </a:srgbClr>
              </a:solidFill>
            </a:endParaRPr>
          </a:p>
          <a:p>
            <a:r>
              <a:rPr lang="tr-TR" dirty="0" smtClean="0">
                <a:solidFill>
                  <a:srgbClr val="3D3D3D">
                    <a:lumMod val="20000"/>
                    <a:lumOff val="80000"/>
                  </a:srgbClr>
                </a:solidFill>
              </a:rPr>
              <a:t>Ortaöğretim Genel Müdürlüğü</a:t>
            </a:r>
            <a:endParaRPr lang="tr-TR" dirty="0">
              <a:solidFill>
                <a:srgbClr val="3D3D3D">
                  <a:lumMod val="20000"/>
                  <a:lumOff val="80000"/>
                </a:srgbClr>
              </a:solidFill>
            </a:endParaRPr>
          </a:p>
        </p:txBody>
      </p:sp>
    </p:spTree>
    <p:extLst>
      <p:ext uri="{BB962C8B-B14F-4D97-AF65-F5344CB8AC3E}">
        <p14:creationId xmlns:p14="http://schemas.microsoft.com/office/powerpoint/2010/main" val="648824963"/>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View">
  <a:themeElements>
    <a:clrScheme name="Özel 1">
      <a:dk1>
        <a:sysClr val="windowText" lastClr="000000"/>
      </a:dk1>
      <a:lt1>
        <a:sysClr val="window" lastClr="FFFFFF"/>
      </a:lt1>
      <a:dk2>
        <a:srgbClr val="3D3D3D"/>
      </a:dk2>
      <a:lt2>
        <a:srgbClr val="EBEBEB"/>
      </a:lt2>
      <a:accent1>
        <a:srgbClr val="C00000"/>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TM02900743[[fn=Organik]]</Template>
  <TotalTime>3669</TotalTime>
  <Words>830</Words>
  <Application>Microsoft Office PowerPoint</Application>
  <PresentationFormat>Geniş ekran</PresentationFormat>
  <Paragraphs>97</Paragraphs>
  <Slides>10</Slides>
  <Notes>1</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10</vt:i4>
      </vt:variant>
    </vt:vector>
  </HeadingPairs>
  <TitlesOfParts>
    <vt:vector size="20" baseType="lpstr">
      <vt:lpstr>Arial</vt:lpstr>
      <vt:lpstr>Calibri</vt:lpstr>
      <vt:lpstr>Calibri Light</vt:lpstr>
      <vt:lpstr>Century Gothic</vt:lpstr>
      <vt:lpstr>Century Schoolbook</vt:lpstr>
      <vt:lpstr>Times New Roman</vt:lpstr>
      <vt:lpstr>Wingdings</vt:lpstr>
      <vt:lpstr>Wingdings 2</vt:lpstr>
      <vt:lpstr>HDOfficeLightV0</vt:lpstr>
      <vt:lpstr>View</vt:lpstr>
      <vt:lpstr>PISA Sonuçlarının Değerlendirilmesi ve PISA Bilgilendirme Semineri</vt:lpstr>
      <vt:lpstr>PowerPoint Sunusu</vt:lpstr>
      <vt:lpstr>PISA 2018 Uygulama Sürçleri</vt:lpstr>
      <vt:lpstr>PowerPoint Sunusu</vt:lpstr>
      <vt:lpstr>Okullarımızda Yapılacak Çalışmalar Neler Olabilir?</vt:lpstr>
      <vt:lpstr>Okullarımızda Yapılacak Çalışmalar Neler Olabilir?</vt:lpstr>
      <vt:lpstr>İl Millî Eğitim Müdürlüklerince Yürütülecek Çalışmalar Neler Olabilir?</vt:lpstr>
      <vt:lpstr>İl Millî Eğitim Müdürlüklerince Yürütülecek Çalışmalar Neler Olabilir?</vt:lpstr>
      <vt:lpstr>MEB Tarafından Yürütülecek olan Çalışmalar Neler Olabilir?</vt:lpstr>
      <vt:lpstr>Farklı Ülkelerde PISA uygulamaları için ön hazırlık çalışmaları yapılıyor mu?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Hulya YUREKLI</dc:creator>
  <cp:lastModifiedBy>GRFKC</cp:lastModifiedBy>
  <cp:revision>1039</cp:revision>
  <dcterms:created xsi:type="dcterms:W3CDTF">2016-07-22T12:35:50Z</dcterms:created>
  <dcterms:modified xsi:type="dcterms:W3CDTF">2017-06-14T11:13:12Z</dcterms:modified>
</cp:coreProperties>
</file>