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8"/>
  </p:notesMasterIdLst>
  <p:sldIdLst>
    <p:sldId id="301" r:id="rId3"/>
    <p:sldId id="302" r:id="rId4"/>
    <p:sldId id="303" r:id="rId5"/>
    <p:sldId id="304" r:id="rId6"/>
    <p:sldId id="305" r:id="rId7"/>
    <p:sldId id="306" r:id="rId8"/>
    <p:sldId id="307" r:id="rId9"/>
    <p:sldId id="308" r:id="rId10"/>
    <p:sldId id="257" r:id="rId11"/>
    <p:sldId id="309" r:id="rId12"/>
    <p:sldId id="258" r:id="rId13"/>
    <p:sldId id="277" r:id="rId14"/>
    <p:sldId id="261" r:id="rId15"/>
    <p:sldId id="275" r:id="rId16"/>
    <p:sldId id="260" r:id="rId17"/>
    <p:sldId id="314" r:id="rId18"/>
    <p:sldId id="315" r:id="rId19"/>
    <p:sldId id="316" r:id="rId20"/>
    <p:sldId id="317" r:id="rId21"/>
    <p:sldId id="319" r:id="rId22"/>
    <p:sldId id="320" r:id="rId23"/>
    <p:sldId id="321" r:id="rId24"/>
    <p:sldId id="281" r:id="rId25"/>
    <p:sldId id="299" r:id="rId26"/>
    <p:sldId id="265" r:id="rId27"/>
    <p:sldId id="271" r:id="rId28"/>
    <p:sldId id="310" r:id="rId29"/>
    <p:sldId id="311" r:id="rId30"/>
    <p:sldId id="324" r:id="rId31"/>
    <p:sldId id="330" r:id="rId32"/>
    <p:sldId id="331" r:id="rId33"/>
    <p:sldId id="329" r:id="rId34"/>
    <p:sldId id="287" r:id="rId35"/>
    <p:sldId id="313" r:id="rId36"/>
    <p:sldId id="312"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303"/>
    <a:srgbClr val="FB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Kusadas&#305;\tabl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a:t>YILLARA</a:t>
            </a:r>
            <a:r>
              <a:rPr lang="tr-TR" b="1" baseline="0"/>
              <a:t> GÖRE KATILIM</a:t>
            </a:r>
            <a:endParaRPr lang="tr-TR"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spPr>
            <a:ln w="28575" cap="rnd">
              <a:solidFill>
                <a:schemeClr val="accent1"/>
              </a:solidFill>
              <a:round/>
            </a:ln>
            <a:effectLst/>
          </c:spPr>
          <c:marker>
            <c:symbol val="none"/>
          </c:marker>
          <c:cat>
            <c:numRef>
              <c:f>Sayfa1!$C$6:$C$11</c:f>
              <c:numCache>
                <c:formatCode>General</c:formatCode>
                <c:ptCount val="6"/>
                <c:pt idx="0">
                  <c:v>2000</c:v>
                </c:pt>
                <c:pt idx="1">
                  <c:v>2003</c:v>
                </c:pt>
                <c:pt idx="2">
                  <c:v>2006</c:v>
                </c:pt>
                <c:pt idx="3">
                  <c:v>2009</c:v>
                </c:pt>
                <c:pt idx="4">
                  <c:v>2012</c:v>
                </c:pt>
                <c:pt idx="5">
                  <c:v>2015</c:v>
                </c:pt>
              </c:numCache>
            </c:numRef>
          </c:cat>
          <c:val>
            <c:numRef>
              <c:f>Sayfa1!$D$6:$D$11</c:f>
              <c:numCache>
                <c:formatCode>General</c:formatCode>
                <c:ptCount val="6"/>
                <c:pt idx="0">
                  <c:v>43</c:v>
                </c:pt>
                <c:pt idx="1">
                  <c:v>41</c:v>
                </c:pt>
                <c:pt idx="2">
                  <c:v>58</c:v>
                </c:pt>
                <c:pt idx="3">
                  <c:v>65</c:v>
                </c:pt>
                <c:pt idx="4">
                  <c:v>65</c:v>
                </c:pt>
                <c:pt idx="5">
                  <c:v>71</c:v>
                </c:pt>
              </c:numCache>
            </c:numRef>
          </c:val>
          <c:smooth val="0"/>
        </c:ser>
        <c:dLbls>
          <c:showLegendKey val="0"/>
          <c:showVal val="0"/>
          <c:showCatName val="0"/>
          <c:showSerName val="0"/>
          <c:showPercent val="0"/>
          <c:showBubbleSize val="0"/>
        </c:dLbls>
        <c:smooth val="0"/>
        <c:axId val="-623087344"/>
        <c:axId val="-623083536"/>
      </c:lineChart>
      <c:catAx>
        <c:axId val="-62308734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23083536"/>
        <c:crosses val="autoZero"/>
        <c:auto val="1"/>
        <c:lblAlgn val="ctr"/>
        <c:lblOffset val="100"/>
        <c:noMultiLvlLbl val="0"/>
      </c:catAx>
      <c:valAx>
        <c:axId val="-62308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23087344"/>
        <c:crosses val="autoZero"/>
        <c:crossBetween val="between"/>
      </c:valAx>
      <c:spPr>
        <a:noFill/>
        <a:ln>
          <a:noFill/>
        </a:ln>
        <a:effectLst/>
      </c:spPr>
    </c:plotArea>
    <c:plotVisOnly val="1"/>
    <c:dispBlanksAs val="gap"/>
    <c:showDLblsOverMax val="0"/>
  </c:chart>
  <c:spPr>
    <a:solidFill>
      <a:schemeClr val="accent6">
        <a:lumMod val="20000"/>
        <a:lumOff val="80000"/>
      </a:schemeClr>
    </a:solidFill>
    <a:ln w="9525" cap="flat" cmpd="sng" algn="ctr">
      <a:solidFill>
        <a:schemeClr val="tx1"/>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gif"/></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1A74F-8D0F-4FF4-BBF0-24DF75A0E79E}"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tr-TR"/>
        </a:p>
      </dgm:t>
    </dgm:pt>
    <dgm:pt modelId="{2CF150F5-E898-4BE6-91B1-0A8A2C249F23}">
      <dgm:prSet phldrT="[Metin]"/>
      <dgm:spPr/>
      <dgm:t>
        <a:bodyPr/>
        <a:lstStyle/>
        <a:p>
          <a:r>
            <a:rPr lang="tr-TR" dirty="0" smtClean="0"/>
            <a:t>PIRLS</a:t>
          </a:r>
          <a:endParaRPr lang="tr-TR" dirty="0"/>
        </a:p>
      </dgm:t>
    </dgm:pt>
    <dgm:pt modelId="{F88BDB3E-74C4-49B9-8F90-D539EE936B62}" type="parTrans" cxnId="{1147C006-F5BE-4971-8B7F-36AEF5CD9A92}">
      <dgm:prSet/>
      <dgm:spPr/>
      <dgm:t>
        <a:bodyPr/>
        <a:lstStyle/>
        <a:p>
          <a:endParaRPr lang="tr-TR"/>
        </a:p>
      </dgm:t>
    </dgm:pt>
    <dgm:pt modelId="{2A27D405-1358-4A8A-8681-5BE2D4194B6E}" type="sibTrans" cxnId="{1147C006-F5BE-4971-8B7F-36AEF5CD9A92}">
      <dgm:prSet/>
      <dgm:spPr/>
      <dgm:t>
        <a:bodyPr/>
        <a:lstStyle/>
        <a:p>
          <a:endParaRPr lang="tr-TR"/>
        </a:p>
      </dgm:t>
    </dgm:pt>
    <dgm:pt modelId="{AC2A9FE7-0862-4C68-AE2B-BBC48831EB53}">
      <dgm:prSet phldrT="[Metin]"/>
      <dgm:spPr/>
      <dgm:t>
        <a:bodyPr/>
        <a:lstStyle/>
        <a:p>
          <a:r>
            <a:rPr lang="en-US" b="0" dirty="0" smtClean="0"/>
            <a:t>Progress in International Reading Literacy Study</a:t>
          </a:r>
          <a:endParaRPr lang="tr-TR" b="0" dirty="0"/>
        </a:p>
      </dgm:t>
    </dgm:pt>
    <dgm:pt modelId="{D378D617-1B82-4069-B25F-32F526873EC0}" type="parTrans" cxnId="{76C252A7-6BBE-4B2C-B576-5B414AB403B1}">
      <dgm:prSet/>
      <dgm:spPr/>
      <dgm:t>
        <a:bodyPr/>
        <a:lstStyle/>
        <a:p>
          <a:endParaRPr lang="tr-TR"/>
        </a:p>
      </dgm:t>
    </dgm:pt>
    <dgm:pt modelId="{C4904565-A67F-4656-949B-E312F35E7A65}" type="sibTrans" cxnId="{76C252A7-6BBE-4B2C-B576-5B414AB403B1}">
      <dgm:prSet/>
      <dgm:spPr/>
      <dgm:t>
        <a:bodyPr/>
        <a:lstStyle/>
        <a:p>
          <a:endParaRPr lang="tr-TR"/>
        </a:p>
      </dgm:t>
    </dgm:pt>
    <dgm:pt modelId="{09EDE587-6203-441C-922D-37202CDE46B2}">
      <dgm:prSet phldrT="[Metin]"/>
      <dgm:spPr/>
      <dgm:t>
        <a:bodyPr/>
        <a:lstStyle/>
        <a:p>
          <a:r>
            <a:rPr lang="tr-TR" dirty="0" smtClean="0"/>
            <a:t>Uluslararası Okuma Becerileri Gelişim Projesi</a:t>
          </a:r>
          <a:endParaRPr lang="tr-TR" dirty="0"/>
        </a:p>
      </dgm:t>
    </dgm:pt>
    <dgm:pt modelId="{B4F0DB91-693C-4E68-BFEB-DAF8450EFEC1}" type="parTrans" cxnId="{6B8FA599-CD63-4752-B8C2-1C8476005DCB}">
      <dgm:prSet/>
      <dgm:spPr/>
      <dgm:t>
        <a:bodyPr/>
        <a:lstStyle/>
        <a:p>
          <a:endParaRPr lang="tr-TR"/>
        </a:p>
      </dgm:t>
    </dgm:pt>
    <dgm:pt modelId="{44E63111-F4BA-4B81-B306-8DACB450C55E}" type="sibTrans" cxnId="{6B8FA599-CD63-4752-B8C2-1C8476005DCB}">
      <dgm:prSet/>
      <dgm:spPr/>
      <dgm:t>
        <a:bodyPr/>
        <a:lstStyle/>
        <a:p>
          <a:endParaRPr lang="tr-TR"/>
        </a:p>
      </dgm:t>
    </dgm:pt>
    <dgm:pt modelId="{1B036CAB-B9B6-4606-8523-B9275F35455F}">
      <dgm:prSet phldrT="[Metin]"/>
      <dgm:spPr/>
      <dgm:t>
        <a:bodyPr/>
        <a:lstStyle/>
        <a:p>
          <a:r>
            <a:rPr lang="tr-TR" dirty="0" smtClean="0"/>
            <a:t>ICILS</a:t>
          </a:r>
          <a:endParaRPr lang="tr-TR" dirty="0"/>
        </a:p>
      </dgm:t>
    </dgm:pt>
    <dgm:pt modelId="{3CB39286-F515-4FFF-9021-DF9CF412916A}" type="parTrans" cxnId="{2B342253-AFF1-4716-88D5-065C6365D03D}">
      <dgm:prSet/>
      <dgm:spPr/>
      <dgm:t>
        <a:bodyPr/>
        <a:lstStyle/>
        <a:p>
          <a:endParaRPr lang="tr-TR"/>
        </a:p>
      </dgm:t>
    </dgm:pt>
    <dgm:pt modelId="{6138BF32-E044-4F54-8267-CFB19DF6DCA6}" type="sibTrans" cxnId="{2B342253-AFF1-4716-88D5-065C6365D03D}">
      <dgm:prSet/>
      <dgm:spPr/>
      <dgm:t>
        <a:bodyPr/>
        <a:lstStyle/>
        <a:p>
          <a:endParaRPr lang="tr-TR"/>
        </a:p>
      </dgm:t>
    </dgm:pt>
    <dgm:pt modelId="{B5434CD6-21E6-4135-8021-B3E18ADAC1C0}">
      <dgm:prSet phldrT="[Metin]"/>
      <dgm:spPr/>
      <dgm:t>
        <a:bodyPr/>
        <a:lstStyle/>
        <a:p>
          <a:r>
            <a:rPr lang="en-US" dirty="0" smtClean="0"/>
            <a:t>International Computer and Information Literacy Study</a:t>
          </a:r>
          <a:endParaRPr lang="tr-TR" dirty="0"/>
        </a:p>
      </dgm:t>
    </dgm:pt>
    <dgm:pt modelId="{9321545D-0EEF-486A-BF03-DFFA7D73C0D3}" type="parTrans" cxnId="{8C3A3E9E-6F17-4DA8-BA14-8DAFFEAA71C9}">
      <dgm:prSet/>
      <dgm:spPr/>
      <dgm:t>
        <a:bodyPr/>
        <a:lstStyle/>
        <a:p>
          <a:endParaRPr lang="tr-TR"/>
        </a:p>
      </dgm:t>
    </dgm:pt>
    <dgm:pt modelId="{406C561C-DE1A-4014-8D09-9D16A532BA8A}" type="sibTrans" cxnId="{8C3A3E9E-6F17-4DA8-BA14-8DAFFEAA71C9}">
      <dgm:prSet/>
      <dgm:spPr/>
      <dgm:t>
        <a:bodyPr/>
        <a:lstStyle/>
        <a:p>
          <a:endParaRPr lang="tr-TR"/>
        </a:p>
      </dgm:t>
    </dgm:pt>
    <dgm:pt modelId="{4A668DEF-D3DE-4AB5-B5E8-4E19C9408F76}">
      <dgm:prSet phldrT="[Metin]"/>
      <dgm:spPr/>
      <dgm:t>
        <a:bodyPr/>
        <a:lstStyle/>
        <a:p>
          <a:r>
            <a:rPr lang="tr-TR" dirty="0" smtClean="0"/>
            <a:t>Uluslar arası Bilgisayar ve Bilgi Okuryazarlığı Çalışması</a:t>
          </a:r>
          <a:endParaRPr lang="tr-TR" dirty="0"/>
        </a:p>
      </dgm:t>
    </dgm:pt>
    <dgm:pt modelId="{136E2E1C-7515-4AE9-BF35-DBFCA82422C2}" type="parTrans" cxnId="{163B2F9E-2139-4F59-B6FB-271800C9D662}">
      <dgm:prSet/>
      <dgm:spPr/>
      <dgm:t>
        <a:bodyPr/>
        <a:lstStyle/>
        <a:p>
          <a:endParaRPr lang="tr-TR"/>
        </a:p>
      </dgm:t>
    </dgm:pt>
    <dgm:pt modelId="{64FE4D66-A837-4124-B6EF-0FD11536FEF6}" type="sibTrans" cxnId="{163B2F9E-2139-4F59-B6FB-271800C9D662}">
      <dgm:prSet/>
      <dgm:spPr/>
      <dgm:t>
        <a:bodyPr/>
        <a:lstStyle/>
        <a:p>
          <a:endParaRPr lang="tr-TR"/>
        </a:p>
      </dgm:t>
    </dgm:pt>
    <dgm:pt modelId="{1091A6BA-1904-4EDF-9535-93FF0BE69D1E}">
      <dgm:prSet phldrT="[Metin]"/>
      <dgm:spPr/>
      <dgm:t>
        <a:bodyPr/>
        <a:lstStyle/>
        <a:p>
          <a:r>
            <a:rPr lang="tr-TR" dirty="0" smtClean="0"/>
            <a:t>ICCS</a:t>
          </a:r>
          <a:endParaRPr lang="tr-TR" dirty="0"/>
        </a:p>
      </dgm:t>
    </dgm:pt>
    <dgm:pt modelId="{93EABB04-F5C6-4558-B08A-89C2C227129A}" type="parTrans" cxnId="{B28C2AFD-BBD8-4852-9076-284554257338}">
      <dgm:prSet/>
      <dgm:spPr/>
      <dgm:t>
        <a:bodyPr/>
        <a:lstStyle/>
        <a:p>
          <a:endParaRPr lang="tr-TR"/>
        </a:p>
      </dgm:t>
    </dgm:pt>
    <dgm:pt modelId="{3548109C-06A2-4977-A0E3-E3EAA1EE046B}" type="sibTrans" cxnId="{B28C2AFD-BBD8-4852-9076-284554257338}">
      <dgm:prSet/>
      <dgm:spPr/>
      <dgm:t>
        <a:bodyPr/>
        <a:lstStyle/>
        <a:p>
          <a:endParaRPr lang="tr-TR"/>
        </a:p>
      </dgm:t>
    </dgm:pt>
    <dgm:pt modelId="{8817500C-D5BE-4FC8-839A-1FB54941711C}">
      <dgm:prSet phldrT="[Metin]"/>
      <dgm:spPr/>
      <dgm:t>
        <a:bodyPr/>
        <a:lstStyle/>
        <a:p>
          <a:r>
            <a:rPr lang="en-US" dirty="0" smtClean="0"/>
            <a:t>International Civic and Citizenship Education Study </a:t>
          </a:r>
          <a:endParaRPr lang="tr-TR" dirty="0"/>
        </a:p>
      </dgm:t>
    </dgm:pt>
    <dgm:pt modelId="{85D4CF04-7B07-4894-9D89-F005105DC94F}" type="parTrans" cxnId="{00CD525A-E1E6-472D-89F4-1E6DD93882C9}">
      <dgm:prSet/>
      <dgm:spPr/>
      <dgm:t>
        <a:bodyPr/>
        <a:lstStyle/>
        <a:p>
          <a:endParaRPr lang="tr-TR"/>
        </a:p>
      </dgm:t>
    </dgm:pt>
    <dgm:pt modelId="{248A4FCE-2069-4187-85DF-F6157BA42E26}" type="sibTrans" cxnId="{00CD525A-E1E6-472D-89F4-1E6DD93882C9}">
      <dgm:prSet/>
      <dgm:spPr/>
      <dgm:t>
        <a:bodyPr/>
        <a:lstStyle/>
        <a:p>
          <a:endParaRPr lang="tr-TR"/>
        </a:p>
      </dgm:t>
    </dgm:pt>
    <dgm:pt modelId="{C8D3BB96-858F-4C1A-A6C4-CAE29C09FE43}">
      <dgm:prSet phldrT="[Metin]"/>
      <dgm:spPr/>
      <dgm:t>
        <a:bodyPr/>
        <a:lstStyle/>
        <a:p>
          <a:r>
            <a:rPr lang="tr-TR" dirty="0" smtClean="0"/>
            <a:t>Uluslararası Sivil ve Vatandaşlık Eğitimi Çalışması</a:t>
          </a:r>
          <a:endParaRPr lang="tr-TR" dirty="0"/>
        </a:p>
      </dgm:t>
    </dgm:pt>
    <dgm:pt modelId="{128B0B35-B237-4EED-937C-2AD39E8B3C85}" type="parTrans" cxnId="{F62139C0-55D4-4A3B-9D48-D6CD0189B950}">
      <dgm:prSet/>
      <dgm:spPr/>
      <dgm:t>
        <a:bodyPr/>
        <a:lstStyle/>
        <a:p>
          <a:endParaRPr lang="tr-TR"/>
        </a:p>
      </dgm:t>
    </dgm:pt>
    <dgm:pt modelId="{E5D8E7BE-8E66-4399-B626-93ED8823D9C8}" type="sibTrans" cxnId="{F62139C0-55D4-4A3B-9D48-D6CD0189B950}">
      <dgm:prSet/>
      <dgm:spPr/>
      <dgm:t>
        <a:bodyPr/>
        <a:lstStyle/>
        <a:p>
          <a:endParaRPr lang="tr-TR"/>
        </a:p>
      </dgm:t>
    </dgm:pt>
    <dgm:pt modelId="{360A3008-458F-4027-8476-FB99C63882E9}">
      <dgm:prSet phldrT="[Metin]"/>
      <dgm:spPr/>
      <dgm:t>
        <a:bodyPr/>
        <a:lstStyle/>
        <a:p>
          <a:r>
            <a:rPr lang="tr-TR" dirty="0" smtClean="0"/>
            <a:t>TEDS-M</a:t>
          </a:r>
          <a:endParaRPr lang="tr-TR" dirty="0"/>
        </a:p>
      </dgm:t>
    </dgm:pt>
    <dgm:pt modelId="{53730694-39C2-4B30-B15C-65545D741EB7}" type="parTrans" cxnId="{00CADB0F-7969-4529-87EB-CFC0A03FC55D}">
      <dgm:prSet/>
      <dgm:spPr/>
      <dgm:t>
        <a:bodyPr/>
        <a:lstStyle/>
        <a:p>
          <a:endParaRPr lang="tr-TR"/>
        </a:p>
      </dgm:t>
    </dgm:pt>
    <dgm:pt modelId="{16B2693F-623D-424B-9814-4D85EEDDA38B}" type="sibTrans" cxnId="{00CADB0F-7969-4529-87EB-CFC0A03FC55D}">
      <dgm:prSet/>
      <dgm:spPr/>
      <dgm:t>
        <a:bodyPr/>
        <a:lstStyle/>
        <a:p>
          <a:endParaRPr lang="tr-TR"/>
        </a:p>
      </dgm:t>
    </dgm:pt>
    <dgm:pt modelId="{A3239944-809A-4D39-8E94-0A265425E472}">
      <dgm:prSet phldrT="[Metin]"/>
      <dgm:spPr/>
      <dgm:t>
        <a:bodyPr/>
        <a:lstStyle/>
        <a:p>
          <a:r>
            <a:rPr lang="en-US" smtClean="0"/>
            <a:t>Teacher Education and Development Study in Mathematics </a:t>
          </a:r>
          <a:endParaRPr lang="tr-TR" dirty="0"/>
        </a:p>
      </dgm:t>
    </dgm:pt>
    <dgm:pt modelId="{A9FF03D6-967E-426F-BCA7-338B3F67D9BA}" type="parTrans" cxnId="{630A49B3-C5B9-45BA-BEEC-CE3CBFD05D3B}">
      <dgm:prSet/>
      <dgm:spPr/>
      <dgm:t>
        <a:bodyPr/>
        <a:lstStyle/>
        <a:p>
          <a:endParaRPr lang="tr-TR"/>
        </a:p>
      </dgm:t>
    </dgm:pt>
    <dgm:pt modelId="{CCB1BEFB-B097-4516-81DA-B2C39BE07EC3}" type="sibTrans" cxnId="{630A49B3-C5B9-45BA-BEEC-CE3CBFD05D3B}">
      <dgm:prSet/>
      <dgm:spPr/>
      <dgm:t>
        <a:bodyPr/>
        <a:lstStyle/>
        <a:p>
          <a:endParaRPr lang="tr-TR"/>
        </a:p>
      </dgm:t>
    </dgm:pt>
    <dgm:pt modelId="{FB90BF7A-3587-4628-B100-02629173FAB9}">
      <dgm:prSet phldrT="[Metin]"/>
      <dgm:spPr/>
      <dgm:t>
        <a:bodyPr/>
        <a:lstStyle/>
        <a:p>
          <a:r>
            <a:rPr lang="tr-TR" dirty="0" smtClean="0"/>
            <a:t>Matematik Öğretmenliği Eğitimi ve Geliştirme Çalışması</a:t>
          </a:r>
          <a:endParaRPr lang="tr-TR" dirty="0"/>
        </a:p>
      </dgm:t>
    </dgm:pt>
    <dgm:pt modelId="{8D56980D-DE13-4629-B0D2-4BFB4C0A8B57}" type="parTrans" cxnId="{85E75B6F-693C-4BBD-8EBC-0A3497EEEAA6}">
      <dgm:prSet/>
      <dgm:spPr/>
      <dgm:t>
        <a:bodyPr/>
        <a:lstStyle/>
        <a:p>
          <a:endParaRPr lang="tr-TR"/>
        </a:p>
      </dgm:t>
    </dgm:pt>
    <dgm:pt modelId="{D951F928-0CE9-4BAB-8E52-344BAEAD9DEC}" type="sibTrans" cxnId="{85E75B6F-693C-4BBD-8EBC-0A3497EEEAA6}">
      <dgm:prSet/>
      <dgm:spPr/>
      <dgm:t>
        <a:bodyPr/>
        <a:lstStyle/>
        <a:p>
          <a:endParaRPr lang="tr-TR"/>
        </a:p>
      </dgm:t>
    </dgm:pt>
    <dgm:pt modelId="{6AA0D3E4-8473-4608-BA7A-F202B8DB3DB4}" type="pres">
      <dgm:prSet presAssocID="{11C1A74F-8D0F-4FF4-BBF0-24DF75A0E79E}" presName="linear" presStyleCnt="0">
        <dgm:presLayoutVars>
          <dgm:dir/>
          <dgm:resizeHandles val="exact"/>
        </dgm:presLayoutVars>
      </dgm:prSet>
      <dgm:spPr/>
      <dgm:t>
        <a:bodyPr/>
        <a:lstStyle/>
        <a:p>
          <a:endParaRPr lang="tr-TR"/>
        </a:p>
      </dgm:t>
    </dgm:pt>
    <dgm:pt modelId="{1BEFE121-FA01-4113-8293-054DF5C72F66}" type="pres">
      <dgm:prSet presAssocID="{2CF150F5-E898-4BE6-91B1-0A8A2C249F23}" presName="comp" presStyleCnt="0"/>
      <dgm:spPr/>
    </dgm:pt>
    <dgm:pt modelId="{06702EF0-BB51-4098-9264-EB669D9CE934}" type="pres">
      <dgm:prSet presAssocID="{2CF150F5-E898-4BE6-91B1-0A8A2C249F23}" presName="box" presStyleLbl="node1" presStyleIdx="0" presStyleCnt="4"/>
      <dgm:spPr/>
      <dgm:t>
        <a:bodyPr/>
        <a:lstStyle/>
        <a:p>
          <a:endParaRPr lang="tr-TR"/>
        </a:p>
      </dgm:t>
    </dgm:pt>
    <dgm:pt modelId="{F00FD621-7E02-460C-9A0C-832572751C57}" type="pres">
      <dgm:prSet presAssocID="{2CF150F5-E898-4BE6-91B1-0A8A2C249F23}" presName="img" presStyleLbl="fgImgPlace1" presStyleIdx="0" presStyleCnt="4" custScaleY="121555" custLinFactNeighborX="-5891" custLinFactNeighborY="-1722"/>
      <dgm:spPr>
        <a:blipFill rotWithShape="0">
          <a:blip xmlns:r="http://schemas.openxmlformats.org/officeDocument/2006/relationships" r:embed="rId1"/>
          <a:stretch>
            <a:fillRect/>
          </a:stretch>
        </a:blipFill>
      </dgm:spPr>
    </dgm:pt>
    <dgm:pt modelId="{8FE38565-62DF-4093-A4F0-C94E4B716ECA}" type="pres">
      <dgm:prSet presAssocID="{2CF150F5-E898-4BE6-91B1-0A8A2C249F23}" presName="text" presStyleLbl="node1" presStyleIdx="0" presStyleCnt="4">
        <dgm:presLayoutVars>
          <dgm:bulletEnabled val="1"/>
        </dgm:presLayoutVars>
      </dgm:prSet>
      <dgm:spPr/>
      <dgm:t>
        <a:bodyPr/>
        <a:lstStyle/>
        <a:p>
          <a:endParaRPr lang="tr-TR"/>
        </a:p>
      </dgm:t>
    </dgm:pt>
    <dgm:pt modelId="{B509AD6F-2946-4A62-B609-446A9725A48E}" type="pres">
      <dgm:prSet presAssocID="{2A27D405-1358-4A8A-8681-5BE2D4194B6E}" presName="spacer" presStyleCnt="0"/>
      <dgm:spPr/>
    </dgm:pt>
    <dgm:pt modelId="{B0FFE91C-42C3-45D3-A2E4-0D5445675A16}" type="pres">
      <dgm:prSet presAssocID="{1B036CAB-B9B6-4606-8523-B9275F35455F}" presName="comp" presStyleCnt="0"/>
      <dgm:spPr/>
    </dgm:pt>
    <dgm:pt modelId="{5418214B-336E-4D30-B4C9-DEE0AE651AC6}" type="pres">
      <dgm:prSet presAssocID="{1B036CAB-B9B6-4606-8523-B9275F35455F}" presName="box" presStyleLbl="node1" presStyleIdx="1" presStyleCnt="4"/>
      <dgm:spPr/>
      <dgm:t>
        <a:bodyPr/>
        <a:lstStyle/>
        <a:p>
          <a:endParaRPr lang="tr-TR"/>
        </a:p>
      </dgm:t>
    </dgm:pt>
    <dgm:pt modelId="{71E9B5C9-7781-41CF-A8D0-D7AA4091F065}" type="pres">
      <dgm:prSet presAssocID="{1B036CAB-B9B6-4606-8523-B9275F35455F}" presName="img" presStyleLbl="fgImgPlace1" presStyleIdx="1" presStyleCnt="4" custScaleX="94294" custScaleY="150947" custLinFactNeighborX="-8744" custLinFactNeighborY="871"/>
      <dgm:spPr>
        <a:blipFill rotWithShape="0">
          <a:blip xmlns:r="http://schemas.openxmlformats.org/officeDocument/2006/relationships" r:embed="rId2"/>
          <a:stretch>
            <a:fillRect/>
          </a:stretch>
        </a:blipFill>
      </dgm:spPr>
    </dgm:pt>
    <dgm:pt modelId="{B09E27C6-F88D-4705-BDE7-E5FB3A7C8CB1}" type="pres">
      <dgm:prSet presAssocID="{1B036CAB-B9B6-4606-8523-B9275F35455F}" presName="text" presStyleLbl="node1" presStyleIdx="1" presStyleCnt="4">
        <dgm:presLayoutVars>
          <dgm:bulletEnabled val="1"/>
        </dgm:presLayoutVars>
      </dgm:prSet>
      <dgm:spPr/>
      <dgm:t>
        <a:bodyPr/>
        <a:lstStyle/>
        <a:p>
          <a:endParaRPr lang="tr-TR"/>
        </a:p>
      </dgm:t>
    </dgm:pt>
    <dgm:pt modelId="{0BC6E89F-B385-4634-B016-FBA676249A7D}" type="pres">
      <dgm:prSet presAssocID="{6138BF32-E044-4F54-8267-CFB19DF6DCA6}" presName="spacer" presStyleCnt="0"/>
      <dgm:spPr/>
    </dgm:pt>
    <dgm:pt modelId="{03A63412-DE15-44AD-9AD4-7EB357755EB1}" type="pres">
      <dgm:prSet presAssocID="{1091A6BA-1904-4EDF-9535-93FF0BE69D1E}" presName="comp" presStyleCnt="0"/>
      <dgm:spPr/>
    </dgm:pt>
    <dgm:pt modelId="{D2843866-878E-486D-9DE1-0C4D9AF4BFAF}" type="pres">
      <dgm:prSet presAssocID="{1091A6BA-1904-4EDF-9535-93FF0BE69D1E}" presName="box" presStyleLbl="node1" presStyleIdx="2" presStyleCnt="4" custLinFactNeighborY="-4224"/>
      <dgm:spPr/>
      <dgm:t>
        <a:bodyPr/>
        <a:lstStyle/>
        <a:p>
          <a:endParaRPr lang="tr-TR"/>
        </a:p>
      </dgm:t>
    </dgm:pt>
    <dgm:pt modelId="{AA9AF193-1CD2-4695-939E-25C9BD201D41}" type="pres">
      <dgm:prSet presAssocID="{1091A6BA-1904-4EDF-9535-93FF0BE69D1E}" presName="img" presStyleLbl="fgImgPlace1" presStyleIdx="2" presStyleCnt="4" custScaleY="142498" custLinFactNeighborX="-5892" custLinFactNeighborY="3469"/>
      <dgm:spPr>
        <a:blipFill rotWithShape="0">
          <a:blip xmlns:r="http://schemas.openxmlformats.org/officeDocument/2006/relationships" r:embed="rId3"/>
          <a:stretch>
            <a:fillRect/>
          </a:stretch>
        </a:blipFill>
      </dgm:spPr>
    </dgm:pt>
    <dgm:pt modelId="{EB7A064C-B0FB-4582-AF5E-92C0D6B1F5DB}" type="pres">
      <dgm:prSet presAssocID="{1091A6BA-1904-4EDF-9535-93FF0BE69D1E}" presName="text" presStyleLbl="node1" presStyleIdx="2" presStyleCnt="4">
        <dgm:presLayoutVars>
          <dgm:bulletEnabled val="1"/>
        </dgm:presLayoutVars>
      </dgm:prSet>
      <dgm:spPr/>
      <dgm:t>
        <a:bodyPr/>
        <a:lstStyle/>
        <a:p>
          <a:endParaRPr lang="tr-TR"/>
        </a:p>
      </dgm:t>
    </dgm:pt>
    <dgm:pt modelId="{FBABBB95-58CD-4646-B576-1E4DB544AB66}" type="pres">
      <dgm:prSet presAssocID="{3548109C-06A2-4977-A0E3-E3EAA1EE046B}" presName="spacer" presStyleCnt="0"/>
      <dgm:spPr/>
    </dgm:pt>
    <dgm:pt modelId="{E841595E-E34D-48D9-87EB-E10138BD2711}" type="pres">
      <dgm:prSet presAssocID="{360A3008-458F-4027-8476-FB99C63882E9}" presName="comp" presStyleCnt="0"/>
      <dgm:spPr/>
    </dgm:pt>
    <dgm:pt modelId="{63FC4EDA-96A5-4443-8455-B91E05A2B7C5}" type="pres">
      <dgm:prSet presAssocID="{360A3008-458F-4027-8476-FB99C63882E9}" presName="box" presStyleLbl="node1" presStyleIdx="3" presStyleCnt="4"/>
      <dgm:spPr/>
      <dgm:t>
        <a:bodyPr/>
        <a:lstStyle/>
        <a:p>
          <a:endParaRPr lang="tr-TR"/>
        </a:p>
      </dgm:t>
    </dgm:pt>
    <dgm:pt modelId="{9530FD23-68B6-46FD-B4D3-71C52FB881FC}" type="pres">
      <dgm:prSet presAssocID="{360A3008-458F-4027-8476-FB99C63882E9}" presName="img" presStyleLbl="fgImgPlace1" presStyleIdx="3" presStyleCnt="4" custLinFactNeighborX="-930" custLinFactNeighborY="7484"/>
      <dgm:spPr>
        <a:blipFill rotWithShape="0">
          <a:blip xmlns:r="http://schemas.openxmlformats.org/officeDocument/2006/relationships" r:embed="rId4"/>
          <a:stretch>
            <a:fillRect/>
          </a:stretch>
        </a:blipFill>
      </dgm:spPr>
    </dgm:pt>
    <dgm:pt modelId="{F7606025-AFD0-466B-BCC1-EDC4B0ADEBFC}" type="pres">
      <dgm:prSet presAssocID="{360A3008-458F-4027-8476-FB99C63882E9}" presName="text" presStyleLbl="node1" presStyleIdx="3" presStyleCnt="4">
        <dgm:presLayoutVars>
          <dgm:bulletEnabled val="1"/>
        </dgm:presLayoutVars>
      </dgm:prSet>
      <dgm:spPr/>
      <dgm:t>
        <a:bodyPr/>
        <a:lstStyle/>
        <a:p>
          <a:endParaRPr lang="tr-TR"/>
        </a:p>
      </dgm:t>
    </dgm:pt>
  </dgm:ptLst>
  <dgm:cxnLst>
    <dgm:cxn modelId="{630A49B3-C5B9-45BA-BEEC-CE3CBFD05D3B}" srcId="{360A3008-458F-4027-8476-FB99C63882E9}" destId="{A3239944-809A-4D39-8E94-0A265425E472}" srcOrd="0" destOrd="0" parTransId="{A9FF03D6-967E-426F-BCA7-338B3F67D9BA}" sibTransId="{CCB1BEFB-B097-4516-81DA-B2C39BE07EC3}"/>
    <dgm:cxn modelId="{453023F7-5397-4A3F-A150-2B021C4FF37F}" type="presOf" srcId="{1B036CAB-B9B6-4606-8523-B9275F35455F}" destId="{5418214B-336E-4D30-B4C9-DEE0AE651AC6}" srcOrd="0" destOrd="0" presId="urn:microsoft.com/office/officeart/2005/8/layout/vList4#1"/>
    <dgm:cxn modelId="{85E75B6F-693C-4BBD-8EBC-0A3497EEEAA6}" srcId="{360A3008-458F-4027-8476-FB99C63882E9}" destId="{FB90BF7A-3587-4628-B100-02629173FAB9}" srcOrd="1" destOrd="0" parTransId="{8D56980D-DE13-4629-B0D2-4BFB4C0A8B57}" sibTransId="{D951F928-0CE9-4BAB-8E52-344BAEAD9DEC}"/>
    <dgm:cxn modelId="{2B342253-AFF1-4716-88D5-065C6365D03D}" srcId="{11C1A74F-8D0F-4FF4-BBF0-24DF75A0E79E}" destId="{1B036CAB-B9B6-4606-8523-B9275F35455F}" srcOrd="1" destOrd="0" parTransId="{3CB39286-F515-4FFF-9021-DF9CF412916A}" sibTransId="{6138BF32-E044-4F54-8267-CFB19DF6DCA6}"/>
    <dgm:cxn modelId="{62D7C412-40AD-45C9-B6B6-0D0B3284591C}" type="presOf" srcId="{4A668DEF-D3DE-4AB5-B5E8-4E19C9408F76}" destId="{B09E27C6-F88D-4705-BDE7-E5FB3A7C8CB1}" srcOrd="1" destOrd="2" presId="urn:microsoft.com/office/officeart/2005/8/layout/vList4#1"/>
    <dgm:cxn modelId="{E511D209-ECDE-45D1-B6C6-67E85657D5E7}" type="presOf" srcId="{A3239944-809A-4D39-8E94-0A265425E472}" destId="{63FC4EDA-96A5-4443-8455-B91E05A2B7C5}" srcOrd="0" destOrd="1" presId="urn:microsoft.com/office/officeart/2005/8/layout/vList4#1"/>
    <dgm:cxn modelId="{163B2F9E-2139-4F59-B6FB-271800C9D662}" srcId="{1B036CAB-B9B6-4606-8523-B9275F35455F}" destId="{4A668DEF-D3DE-4AB5-B5E8-4E19C9408F76}" srcOrd="1" destOrd="0" parTransId="{136E2E1C-7515-4AE9-BF35-DBFCA82422C2}" sibTransId="{64FE4D66-A837-4124-B6EF-0FD11536FEF6}"/>
    <dgm:cxn modelId="{4D5F6979-E3F5-442C-B654-68565D67BD4D}" type="presOf" srcId="{FB90BF7A-3587-4628-B100-02629173FAB9}" destId="{F7606025-AFD0-466B-BCC1-EDC4B0ADEBFC}" srcOrd="1" destOrd="2" presId="urn:microsoft.com/office/officeart/2005/8/layout/vList4#1"/>
    <dgm:cxn modelId="{11BC7998-6CA3-4130-BA18-4EBD23005737}" type="presOf" srcId="{AC2A9FE7-0862-4C68-AE2B-BBC48831EB53}" destId="{8FE38565-62DF-4093-A4F0-C94E4B716ECA}" srcOrd="1" destOrd="1" presId="urn:microsoft.com/office/officeart/2005/8/layout/vList4#1"/>
    <dgm:cxn modelId="{1147C006-F5BE-4971-8B7F-36AEF5CD9A92}" srcId="{11C1A74F-8D0F-4FF4-BBF0-24DF75A0E79E}" destId="{2CF150F5-E898-4BE6-91B1-0A8A2C249F23}" srcOrd="0" destOrd="0" parTransId="{F88BDB3E-74C4-49B9-8F90-D539EE936B62}" sibTransId="{2A27D405-1358-4A8A-8681-5BE2D4194B6E}"/>
    <dgm:cxn modelId="{B28C2AFD-BBD8-4852-9076-284554257338}" srcId="{11C1A74F-8D0F-4FF4-BBF0-24DF75A0E79E}" destId="{1091A6BA-1904-4EDF-9535-93FF0BE69D1E}" srcOrd="2" destOrd="0" parTransId="{93EABB04-F5C6-4558-B08A-89C2C227129A}" sibTransId="{3548109C-06A2-4977-A0E3-E3EAA1EE046B}"/>
    <dgm:cxn modelId="{7561F677-EE91-4492-B8F8-805E0631F80F}" type="presOf" srcId="{4A668DEF-D3DE-4AB5-B5E8-4E19C9408F76}" destId="{5418214B-336E-4D30-B4C9-DEE0AE651AC6}" srcOrd="0" destOrd="2" presId="urn:microsoft.com/office/officeart/2005/8/layout/vList4#1"/>
    <dgm:cxn modelId="{F55BB3D3-F303-4DCB-A3A8-49BC2EE7A21E}" type="presOf" srcId="{360A3008-458F-4027-8476-FB99C63882E9}" destId="{63FC4EDA-96A5-4443-8455-B91E05A2B7C5}" srcOrd="0" destOrd="0" presId="urn:microsoft.com/office/officeart/2005/8/layout/vList4#1"/>
    <dgm:cxn modelId="{DD87A31D-B6D7-45BC-AE9D-E596E996B6FA}" type="presOf" srcId="{B5434CD6-21E6-4135-8021-B3E18ADAC1C0}" destId="{5418214B-336E-4D30-B4C9-DEE0AE651AC6}" srcOrd="0" destOrd="1" presId="urn:microsoft.com/office/officeart/2005/8/layout/vList4#1"/>
    <dgm:cxn modelId="{62B3399F-0517-4405-9674-937B1C10874F}" type="presOf" srcId="{B5434CD6-21E6-4135-8021-B3E18ADAC1C0}" destId="{B09E27C6-F88D-4705-BDE7-E5FB3A7C8CB1}" srcOrd="1" destOrd="1" presId="urn:microsoft.com/office/officeart/2005/8/layout/vList4#1"/>
    <dgm:cxn modelId="{00CADB0F-7969-4529-87EB-CFC0A03FC55D}" srcId="{11C1A74F-8D0F-4FF4-BBF0-24DF75A0E79E}" destId="{360A3008-458F-4027-8476-FB99C63882E9}" srcOrd="3" destOrd="0" parTransId="{53730694-39C2-4B30-B15C-65545D741EB7}" sibTransId="{16B2693F-623D-424B-9814-4D85EEDDA38B}"/>
    <dgm:cxn modelId="{DD286591-22FD-41B8-B2C0-314018A9D8D1}" type="presOf" srcId="{360A3008-458F-4027-8476-FB99C63882E9}" destId="{F7606025-AFD0-466B-BCC1-EDC4B0ADEBFC}" srcOrd="1" destOrd="0" presId="urn:microsoft.com/office/officeart/2005/8/layout/vList4#1"/>
    <dgm:cxn modelId="{9B78DAC2-8642-459F-952A-02B26FC61A4A}" type="presOf" srcId="{8817500C-D5BE-4FC8-839A-1FB54941711C}" destId="{EB7A064C-B0FB-4582-AF5E-92C0D6B1F5DB}" srcOrd="1" destOrd="1" presId="urn:microsoft.com/office/officeart/2005/8/layout/vList4#1"/>
    <dgm:cxn modelId="{7AA09E19-4F46-43C7-9EA8-B4F428E4AD4A}" type="presOf" srcId="{09EDE587-6203-441C-922D-37202CDE46B2}" destId="{06702EF0-BB51-4098-9264-EB669D9CE934}" srcOrd="0" destOrd="2" presId="urn:microsoft.com/office/officeart/2005/8/layout/vList4#1"/>
    <dgm:cxn modelId="{F05DF54F-BCF3-4F58-A071-1FE719712AC0}" type="presOf" srcId="{1091A6BA-1904-4EDF-9535-93FF0BE69D1E}" destId="{EB7A064C-B0FB-4582-AF5E-92C0D6B1F5DB}" srcOrd="1" destOrd="0" presId="urn:microsoft.com/office/officeart/2005/8/layout/vList4#1"/>
    <dgm:cxn modelId="{CFE61D4F-400E-44F0-8AB1-7DDF9A95C3C5}" type="presOf" srcId="{FB90BF7A-3587-4628-B100-02629173FAB9}" destId="{63FC4EDA-96A5-4443-8455-B91E05A2B7C5}" srcOrd="0" destOrd="2" presId="urn:microsoft.com/office/officeart/2005/8/layout/vList4#1"/>
    <dgm:cxn modelId="{E7679A9D-F9AB-4EF8-8AE9-1F3BD3CD61FD}" type="presOf" srcId="{2CF150F5-E898-4BE6-91B1-0A8A2C249F23}" destId="{06702EF0-BB51-4098-9264-EB669D9CE934}" srcOrd="0" destOrd="0" presId="urn:microsoft.com/office/officeart/2005/8/layout/vList4#1"/>
    <dgm:cxn modelId="{6B8FA599-CD63-4752-B8C2-1C8476005DCB}" srcId="{2CF150F5-E898-4BE6-91B1-0A8A2C249F23}" destId="{09EDE587-6203-441C-922D-37202CDE46B2}" srcOrd="1" destOrd="0" parTransId="{B4F0DB91-693C-4E68-BFEB-DAF8450EFEC1}" sibTransId="{44E63111-F4BA-4B81-B306-8DACB450C55E}"/>
    <dgm:cxn modelId="{F62139C0-55D4-4A3B-9D48-D6CD0189B950}" srcId="{1091A6BA-1904-4EDF-9535-93FF0BE69D1E}" destId="{C8D3BB96-858F-4C1A-A6C4-CAE29C09FE43}" srcOrd="1" destOrd="0" parTransId="{128B0B35-B237-4EED-937C-2AD39E8B3C85}" sibTransId="{E5D8E7BE-8E66-4399-B626-93ED8823D9C8}"/>
    <dgm:cxn modelId="{8C3A3E9E-6F17-4DA8-BA14-8DAFFEAA71C9}" srcId="{1B036CAB-B9B6-4606-8523-B9275F35455F}" destId="{B5434CD6-21E6-4135-8021-B3E18ADAC1C0}" srcOrd="0" destOrd="0" parTransId="{9321545D-0EEF-486A-BF03-DFFA7D73C0D3}" sibTransId="{406C561C-DE1A-4014-8D09-9D16A532BA8A}"/>
    <dgm:cxn modelId="{00CD525A-E1E6-472D-89F4-1E6DD93882C9}" srcId="{1091A6BA-1904-4EDF-9535-93FF0BE69D1E}" destId="{8817500C-D5BE-4FC8-839A-1FB54941711C}" srcOrd="0" destOrd="0" parTransId="{85D4CF04-7B07-4894-9D89-F005105DC94F}" sibTransId="{248A4FCE-2069-4187-85DF-F6157BA42E26}"/>
    <dgm:cxn modelId="{76C252A7-6BBE-4B2C-B576-5B414AB403B1}" srcId="{2CF150F5-E898-4BE6-91B1-0A8A2C249F23}" destId="{AC2A9FE7-0862-4C68-AE2B-BBC48831EB53}" srcOrd="0" destOrd="0" parTransId="{D378D617-1B82-4069-B25F-32F526873EC0}" sibTransId="{C4904565-A67F-4656-949B-E312F35E7A65}"/>
    <dgm:cxn modelId="{5D550A94-D58C-4B4D-AC48-033CE6DC1139}" type="presOf" srcId="{8817500C-D5BE-4FC8-839A-1FB54941711C}" destId="{D2843866-878E-486D-9DE1-0C4D9AF4BFAF}" srcOrd="0" destOrd="1" presId="urn:microsoft.com/office/officeart/2005/8/layout/vList4#1"/>
    <dgm:cxn modelId="{EA419A28-68AB-4BC1-9C48-1454FEF212C4}" type="presOf" srcId="{1B036CAB-B9B6-4606-8523-B9275F35455F}" destId="{B09E27C6-F88D-4705-BDE7-E5FB3A7C8CB1}" srcOrd="1" destOrd="0" presId="urn:microsoft.com/office/officeart/2005/8/layout/vList4#1"/>
    <dgm:cxn modelId="{613DD9B2-15B3-4ABB-B7B5-3525221C8DED}" type="presOf" srcId="{C8D3BB96-858F-4C1A-A6C4-CAE29C09FE43}" destId="{EB7A064C-B0FB-4582-AF5E-92C0D6B1F5DB}" srcOrd="1" destOrd="2" presId="urn:microsoft.com/office/officeart/2005/8/layout/vList4#1"/>
    <dgm:cxn modelId="{CD62FC2B-5FFD-4CB7-AF6E-10FA16005BDB}" type="presOf" srcId="{2CF150F5-E898-4BE6-91B1-0A8A2C249F23}" destId="{8FE38565-62DF-4093-A4F0-C94E4B716ECA}" srcOrd="1" destOrd="0" presId="urn:microsoft.com/office/officeart/2005/8/layout/vList4#1"/>
    <dgm:cxn modelId="{53C8B471-37F6-427D-9EA1-D7A88AFBC1D5}" type="presOf" srcId="{AC2A9FE7-0862-4C68-AE2B-BBC48831EB53}" destId="{06702EF0-BB51-4098-9264-EB669D9CE934}" srcOrd="0" destOrd="1" presId="urn:microsoft.com/office/officeart/2005/8/layout/vList4#1"/>
    <dgm:cxn modelId="{10D10ACF-CE57-4EA7-89FD-CCC5166FF556}" type="presOf" srcId="{09EDE587-6203-441C-922D-37202CDE46B2}" destId="{8FE38565-62DF-4093-A4F0-C94E4B716ECA}" srcOrd="1" destOrd="2" presId="urn:microsoft.com/office/officeart/2005/8/layout/vList4#1"/>
    <dgm:cxn modelId="{7EA6CEE2-B7B5-476A-89CC-38A7008D3CB8}" type="presOf" srcId="{11C1A74F-8D0F-4FF4-BBF0-24DF75A0E79E}" destId="{6AA0D3E4-8473-4608-BA7A-F202B8DB3DB4}" srcOrd="0" destOrd="0" presId="urn:microsoft.com/office/officeart/2005/8/layout/vList4#1"/>
    <dgm:cxn modelId="{8A9EAB8C-5786-4927-910B-ABADBCB09979}" type="presOf" srcId="{C8D3BB96-858F-4C1A-A6C4-CAE29C09FE43}" destId="{D2843866-878E-486D-9DE1-0C4D9AF4BFAF}" srcOrd="0" destOrd="2" presId="urn:microsoft.com/office/officeart/2005/8/layout/vList4#1"/>
    <dgm:cxn modelId="{70C88711-F8DF-4D4A-A307-9222A3B1D49E}" type="presOf" srcId="{A3239944-809A-4D39-8E94-0A265425E472}" destId="{F7606025-AFD0-466B-BCC1-EDC4B0ADEBFC}" srcOrd="1" destOrd="1" presId="urn:microsoft.com/office/officeart/2005/8/layout/vList4#1"/>
    <dgm:cxn modelId="{E03BCBB6-40CC-4EE1-9ACE-ECB9D0C3DF2E}" type="presOf" srcId="{1091A6BA-1904-4EDF-9535-93FF0BE69D1E}" destId="{D2843866-878E-486D-9DE1-0C4D9AF4BFAF}" srcOrd="0" destOrd="0" presId="urn:microsoft.com/office/officeart/2005/8/layout/vList4#1"/>
    <dgm:cxn modelId="{CF82A6B6-4D4F-43E0-B706-6ABA1E315E91}" type="presParOf" srcId="{6AA0D3E4-8473-4608-BA7A-F202B8DB3DB4}" destId="{1BEFE121-FA01-4113-8293-054DF5C72F66}" srcOrd="0" destOrd="0" presId="urn:microsoft.com/office/officeart/2005/8/layout/vList4#1"/>
    <dgm:cxn modelId="{0C7BDAA3-7004-4043-A321-8F7EC9D6A992}" type="presParOf" srcId="{1BEFE121-FA01-4113-8293-054DF5C72F66}" destId="{06702EF0-BB51-4098-9264-EB669D9CE934}" srcOrd="0" destOrd="0" presId="urn:microsoft.com/office/officeart/2005/8/layout/vList4#1"/>
    <dgm:cxn modelId="{71919A71-DD30-4E4C-A6C6-870BE6E78513}" type="presParOf" srcId="{1BEFE121-FA01-4113-8293-054DF5C72F66}" destId="{F00FD621-7E02-460C-9A0C-832572751C57}" srcOrd="1" destOrd="0" presId="urn:microsoft.com/office/officeart/2005/8/layout/vList4#1"/>
    <dgm:cxn modelId="{0BA5688E-CE31-4F01-B1AB-31083861297F}" type="presParOf" srcId="{1BEFE121-FA01-4113-8293-054DF5C72F66}" destId="{8FE38565-62DF-4093-A4F0-C94E4B716ECA}" srcOrd="2" destOrd="0" presId="urn:microsoft.com/office/officeart/2005/8/layout/vList4#1"/>
    <dgm:cxn modelId="{7371F1CA-A402-4E47-A6A5-5591F8617990}" type="presParOf" srcId="{6AA0D3E4-8473-4608-BA7A-F202B8DB3DB4}" destId="{B509AD6F-2946-4A62-B609-446A9725A48E}" srcOrd="1" destOrd="0" presId="urn:microsoft.com/office/officeart/2005/8/layout/vList4#1"/>
    <dgm:cxn modelId="{FBEACAAC-72B2-4F9A-B701-70C044DF334C}" type="presParOf" srcId="{6AA0D3E4-8473-4608-BA7A-F202B8DB3DB4}" destId="{B0FFE91C-42C3-45D3-A2E4-0D5445675A16}" srcOrd="2" destOrd="0" presId="urn:microsoft.com/office/officeart/2005/8/layout/vList4#1"/>
    <dgm:cxn modelId="{718D3F93-52AC-47B4-BE1F-E74BD663922D}" type="presParOf" srcId="{B0FFE91C-42C3-45D3-A2E4-0D5445675A16}" destId="{5418214B-336E-4D30-B4C9-DEE0AE651AC6}" srcOrd="0" destOrd="0" presId="urn:microsoft.com/office/officeart/2005/8/layout/vList4#1"/>
    <dgm:cxn modelId="{C115C9B2-5958-4949-A904-9454966AABB0}" type="presParOf" srcId="{B0FFE91C-42C3-45D3-A2E4-0D5445675A16}" destId="{71E9B5C9-7781-41CF-A8D0-D7AA4091F065}" srcOrd="1" destOrd="0" presId="urn:microsoft.com/office/officeart/2005/8/layout/vList4#1"/>
    <dgm:cxn modelId="{B027B1EE-AE24-4B88-B74F-3B5CA659A560}" type="presParOf" srcId="{B0FFE91C-42C3-45D3-A2E4-0D5445675A16}" destId="{B09E27C6-F88D-4705-BDE7-E5FB3A7C8CB1}" srcOrd="2" destOrd="0" presId="urn:microsoft.com/office/officeart/2005/8/layout/vList4#1"/>
    <dgm:cxn modelId="{66D8482C-64B8-44CF-AD4F-C82433764891}" type="presParOf" srcId="{6AA0D3E4-8473-4608-BA7A-F202B8DB3DB4}" destId="{0BC6E89F-B385-4634-B016-FBA676249A7D}" srcOrd="3" destOrd="0" presId="urn:microsoft.com/office/officeart/2005/8/layout/vList4#1"/>
    <dgm:cxn modelId="{DDDB1F4E-9414-4F3D-85BB-2A78732E4783}" type="presParOf" srcId="{6AA0D3E4-8473-4608-BA7A-F202B8DB3DB4}" destId="{03A63412-DE15-44AD-9AD4-7EB357755EB1}" srcOrd="4" destOrd="0" presId="urn:microsoft.com/office/officeart/2005/8/layout/vList4#1"/>
    <dgm:cxn modelId="{DAAD75F3-7EA7-47AA-8544-006302938C44}" type="presParOf" srcId="{03A63412-DE15-44AD-9AD4-7EB357755EB1}" destId="{D2843866-878E-486D-9DE1-0C4D9AF4BFAF}" srcOrd="0" destOrd="0" presId="urn:microsoft.com/office/officeart/2005/8/layout/vList4#1"/>
    <dgm:cxn modelId="{F45F93AA-0A9B-461B-916E-74AB09FED7EA}" type="presParOf" srcId="{03A63412-DE15-44AD-9AD4-7EB357755EB1}" destId="{AA9AF193-1CD2-4695-939E-25C9BD201D41}" srcOrd="1" destOrd="0" presId="urn:microsoft.com/office/officeart/2005/8/layout/vList4#1"/>
    <dgm:cxn modelId="{CF1B3A85-A1E3-426B-A96C-6E2F0B98CD3B}" type="presParOf" srcId="{03A63412-DE15-44AD-9AD4-7EB357755EB1}" destId="{EB7A064C-B0FB-4582-AF5E-92C0D6B1F5DB}" srcOrd="2" destOrd="0" presId="urn:microsoft.com/office/officeart/2005/8/layout/vList4#1"/>
    <dgm:cxn modelId="{428A07B5-43E9-4B46-8177-1B3242A4E62E}" type="presParOf" srcId="{6AA0D3E4-8473-4608-BA7A-F202B8DB3DB4}" destId="{FBABBB95-58CD-4646-B576-1E4DB544AB66}" srcOrd="5" destOrd="0" presId="urn:microsoft.com/office/officeart/2005/8/layout/vList4#1"/>
    <dgm:cxn modelId="{2C5053BE-23F7-4D24-AE2A-5812918CE6F5}" type="presParOf" srcId="{6AA0D3E4-8473-4608-BA7A-F202B8DB3DB4}" destId="{E841595E-E34D-48D9-87EB-E10138BD2711}" srcOrd="6" destOrd="0" presId="urn:microsoft.com/office/officeart/2005/8/layout/vList4#1"/>
    <dgm:cxn modelId="{C8180053-DDB8-429C-8DE1-81F47B49C277}" type="presParOf" srcId="{E841595E-E34D-48D9-87EB-E10138BD2711}" destId="{63FC4EDA-96A5-4443-8455-B91E05A2B7C5}" srcOrd="0" destOrd="0" presId="urn:microsoft.com/office/officeart/2005/8/layout/vList4#1"/>
    <dgm:cxn modelId="{610FA9B8-CC48-4FF0-BAA0-D01C6396BA0F}" type="presParOf" srcId="{E841595E-E34D-48D9-87EB-E10138BD2711}" destId="{9530FD23-68B6-46FD-B4D3-71C52FB881FC}" srcOrd="1" destOrd="0" presId="urn:microsoft.com/office/officeart/2005/8/layout/vList4#1"/>
    <dgm:cxn modelId="{C4045DF5-BB89-482D-97F9-85891A924F07}" type="presParOf" srcId="{E841595E-E34D-48D9-87EB-E10138BD2711}" destId="{F7606025-AFD0-466B-BCC1-EDC4B0ADEBF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3C90C-F79E-4E1A-B5CB-188EF5A64E5A}"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tr-TR"/>
        </a:p>
      </dgm:t>
    </dgm:pt>
    <dgm:pt modelId="{F7AA942C-197D-448A-8775-6E33005F4A87}">
      <dgm:prSet phldrT="[Metin]"/>
      <dgm:spPr/>
      <dgm:t>
        <a:bodyPr/>
        <a:lstStyle/>
        <a:p>
          <a:r>
            <a:rPr lang="tr-TR" dirty="0" smtClean="0"/>
            <a:t>1995</a:t>
          </a:r>
          <a:endParaRPr lang="tr-TR" dirty="0"/>
        </a:p>
      </dgm:t>
    </dgm:pt>
    <dgm:pt modelId="{EFADF8ED-BA3D-4946-9BE6-8BCF0500D4DC}" type="parTrans" cxnId="{DA939D3E-3DBE-4533-A76B-90CB1E99F320}">
      <dgm:prSet/>
      <dgm:spPr/>
      <dgm:t>
        <a:bodyPr/>
        <a:lstStyle/>
        <a:p>
          <a:endParaRPr lang="tr-TR"/>
        </a:p>
      </dgm:t>
    </dgm:pt>
    <dgm:pt modelId="{D517E0BE-9D04-4F5C-9716-D5EF67A3B995}" type="sibTrans" cxnId="{DA939D3E-3DBE-4533-A76B-90CB1E99F320}">
      <dgm:prSet/>
      <dgm:spPr/>
      <dgm:t>
        <a:bodyPr/>
        <a:lstStyle/>
        <a:p>
          <a:endParaRPr lang="tr-TR"/>
        </a:p>
      </dgm:t>
    </dgm:pt>
    <dgm:pt modelId="{731A05F2-A807-4831-9C29-D8C8FEA9D003}">
      <dgm:prSet phldrT="[Metin]" custT="1"/>
      <dgm:spPr/>
      <dgm:t>
        <a:bodyPr/>
        <a:lstStyle/>
        <a:p>
          <a:r>
            <a:rPr lang="tr-TR" sz="2000" b="1" dirty="0" smtClean="0">
              <a:latin typeface="Georgia" pitchFamily="18" charset="0"/>
            </a:rPr>
            <a:t>41 ülke katılmıştır.</a:t>
          </a:r>
          <a:endParaRPr lang="tr-TR" sz="2000" b="1" dirty="0">
            <a:latin typeface="Georgia" pitchFamily="18" charset="0"/>
          </a:endParaRPr>
        </a:p>
      </dgm:t>
    </dgm:pt>
    <dgm:pt modelId="{93C78C02-1F2C-4919-BC46-91459FAA6587}" type="parTrans" cxnId="{B88111F9-0A29-4D98-AA4A-6550C87D69DA}">
      <dgm:prSet/>
      <dgm:spPr/>
      <dgm:t>
        <a:bodyPr/>
        <a:lstStyle/>
        <a:p>
          <a:endParaRPr lang="tr-TR"/>
        </a:p>
      </dgm:t>
    </dgm:pt>
    <dgm:pt modelId="{4E8E7925-61F3-4986-9117-DCABE877D1C9}" type="sibTrans" cxnId="{B88111F9-0A29-4D98-AA4A-6550C87D69DA}">
      <dgm:prSet/>
      <dgm:spPr/>
      <dgm:t>
        <a:bodyPr/>
        <a:lstStyle/>
        <a:p>
          <a:endParaRPr lang="tr-TR"/>
        </a:p>
      </dgm:t>
    </dgm:pt>
    <dgm:pt modelId="{239441E7-3EE0-4F48-AB01-0531C1C3C3B0}">
      <dgm:prSet phldrT="[Metin]"/>
      <dgm:spPr/>
      <dgm:t>
        <a:bodyPr/>
        <a:lstStyle/>
        <a:p>
          <a:r>
            <a:rPr lang="tr-TR" dirty="0" smtClean="0"/>
            <a:t>1999</a:t>
          </a:r>
          <a:endParaRPr lang="tr-TR" dirty="0"/>
        </a:p>
      </dgm:t>
    </dgm:pt>
    <dgm:pt modelId="{DEEBE6B8-3AB5-45C7-AE6D-71130311F2CE}" type="parTrans" cxnId="{60BA7176-3754-4884-884C-F3321A9E12C6}">
      <dgm:prSet/>
      <dgm:spPr/>
      <dgm:t>
        <a:bodyPr/>
        <a:lstStyle/>
        <a:p>
          <a:endParaRPr lang="tr-TR"/>
        </a:p>
      </dgm:t>
    </dgm:pt>
    <dgm:pt modelId="{6BC9B255-7786-4232-A973-6B2861881641}" type="sibTrans" cxnId="{60BA7176-3754-4884-884C-F3321A9E12C6}">
      <dgm:prSet/>
      <dgm:spPr/>
      <dgm:t>
        <a:bodyPr/>
        <a:lstStyle/>
        <a:p>
          <a:endParaRPr lang="tr-TR"/>
        </a:p>
      </dgm:t>
    </dgm:pt>
    <dgm:pt modelId="{1A8C0141-46A8-4B81-837B-CA78EF9D8E58}">
      <dgm:prSet phldrT="[Metin]" custT="1"/>
      <dgm:spPr/>
      <dgm:t>
        <a:bodyPr/>
        <a:lstStyle/>
        <a:p>
          <a:r>
            <a:rPr lang="tr-TR" sz="2000" b="1" dirty="0" smtClean="0">
              <a:latin typeface="Georgia" pitchFamily="18" charset="0"/>
            </a:rPr>
            <a:t>38 ülke katılmıştır.</a:t>
          </a:r>
          <a:endParaRPr lang="tr-TR" sz="2000" b="1" dirty="0">
            <a:latin typeface="Georgia" pitchFamily="18" charset="0"/>
          </a:endParaRPr>
        </a:p>
      </dgm:t>
    </dgm:pt>
    <dgm:pt modelId="{7F778F53-8543-43FB-B09F-5415540C6329}" type="parTrans" cxnId="{64E2A964-71A1-41A1-AD35-65321F3E939A}">
      <dgm:prSet/>
      <dgm:spPr/>
      <dgm:t>
        <a:bodyPr/>
        <a:lstStyle/>
        <a:p>
          <a:endParaRPr lang="tr-TR"/>
        </a:p>
      </dgm:t>
    </dgm:pt>
    <dgm:pt modelId="{D962E4AB-7E68-4436-94BC-8836CAF2E4B1}" type="sibTrans" cxnId="{64E2A964-71A1-41A1-AD35-65321F3E939A}">
      <dgm:prSet/>
      <dgm:spPr/>
      <dgm:t>
        <a:bodyPr/>
        <a:lstStyle/>
        <a:p>
          <a:endParaRPr lang="tr-TR"/>
        </a:p>
      </dgm:t>
    </dgm:pt>
    <dgm:pt modelId="{D5F8993F-12F4-4947-9A7C-EE38EF8F9425}">
      <dgm:prSet phldrT="[Metin]" custT="1"/>
      <dgm:spPr/>
      <dgm:t>
        <a:bodyPr/>
        <a:lstStyle/>
        <a:p>
          <a:r>
            <a:rPr lang="tr-TR" sz="2000" b="1" dirty="0" smtClean="0">
              <a:latin typeface="Georgia" pitchFamily="18" charset="0"/>
            </a:rPr>
            <a:t>5 düzeyde yapılmıştır.</a:t>
          </a:r>
          <a:endParaRPr lang="tr-TR" sz="2000" b="1" dirty="0">
            <a:latin typeface="Georgia" pitchFamily="18" charset="0"/>
          </a:endParaRPr>
        </a:p>
      </dgm:t>
    </dgm:pt>
    <dgm:pt modelId="{D68DCB22-1E23-4331-9D8F-C861ED684671}" type="parTrans" cxnId="{B32E3095-33F9-47D2-A852-041F3878F623}">
      <dgm:prSet/>
      <dgm:spPr/>
      <dgm:t>
        <a:bodyPr/>
        <a:lstStyle/>
        <a:p>
          <a:endParaRPr lang="tr-TR"/>
        </a:p>
      </dgm:t>
    </dgm:pt>
    <dgm:pt modelId="{0AA7BB74-8822-4872-9A05-58D5EBA12C42}" type="sibTrans" cxnId="{B32E3095-33F9-47D2-A852-041F3878F623}">
      <dgm:prSet/>
      <dgm:spPr/>
      <dgm:t>
        <a:bodyPr/>
        <a:lstStyle/>
        <a:p>
          <a:endParaRPr lang="tr-TR"/>
        </a:p>
      </dgm:t>
    </dgm:pt>
    <dgm:pt modelId="{0B0C1EC2-F6F9-45DE-869A-A673BA87C4AA}">
      <dgm:prSet phldrT="[Metin]" custT="1"/>
      <dgm:spPr/>
      <dgm:t>
        <a:bodyPr/>
        <a:lstStyle/>
        <a:p>
          <a:endParaRPr lang="tr-TR" sz="2000" dirty="0"/>
        </a:p>
      </dgm:t>
    </dgm:pt>
    <dgm:pt modelId="{8923CE1E-FC40-40A6-91A3-A1F55FE4A1F3}" type="parTrans" cxnId="{5FCB7F19-BB77-426D-9CBC-C5A39FA48D2B}">
      <dgm:prSet/>
      <dgm:spPr/>
      <dgm:t>
        <a:bodyPr/>
        <a:lstStyle/>
        <a:p>
          <a:endParaRPr lang="tr-TR"/>
        </a:p>
      </dgm:t>
    </dgm:pt>
    <dgm:pt modelId="{09DB3B6C-F946-4B4F-BA87-3386E655FAB6}" type="sibTrans" cxnId="{5FCB7F19-BB77-426D-9CBC-C5A39FA48D2B}">
      <dgm:prSet/>
      <dgm:spPr/>
      <dgm:t>
        <a:bodyPr/>
        <a:lstStyle/>
        <a:p>
          <a:endParaRPr lang="tr-TR"/>
        </a:p>
      </dgm:t>
    </dgm:pt>
    <dgm:pt modelId="{3086F801-A427-4B31-A9A6-F91B378F5BC7}">
      <dgm:prSet phldrT="[Metin]" custT="1"/>
      <dgm:spPr/>
      <dgm:t>
        <a:bodyPr/>
        <a:lstStyle/>
        <a:p>
          <a:r>
            <a:rPr lang="tr-TR" sz="2000" b="1" dirty="0" smtClean="0">
              <a:latin typeface="Georgia" pitchFamily="18" charset="0"/>
            </a:rPr>
            <a:t>Sadece 8. sınıf düzeyinde yapılmıştır</a:t>
          </a:r>
          <a:r>
            <a:rPr lang="tr-TR" sz="2000" dirty="0" smtClean="0">
              <a:latin typeface="Georgia" pitchFamily="18" charset="0"/>
            </a:rPr>
            <a:t>.</a:t>
          </a:r>
          <a:endParaRPr lang="tr-TR" sz="2000" dirty="0">
            <a:latin typeface="Georgia" pitchFamily="18" charset="0"/>
          </a:endParaRPr>
        </a:p>
      </dgm:t>
    </dgm:pt>
    <dgm:pt modelId="{E01D6287-62A7-4FE9-8E8B-CD987F71CC2F}" type="parTrans" cxnId="{859BF263-A689-4833-BB42-A30BD6BD691F}">
      <dgm:prSet/>
      <dgm:spPr/>
      <dgm:t>
        <a:bodyPr/>
        <a:lstStyle/>
        <a:p>
          <a:endParaRPr lang="tr-TR"/>
        </a:p>
      </dgm:t>
    </dgm:pt>
    <dgm:pt modelId="{927D8277-4FB6-4E9F-915E-4C147822CECD}" type="sibTrans" cxnId="{859BF263-A689-4833-BB42-A30BD6BD691F}">
      <dgm:prSet/>
      <dgm:spPr/>
      <dgm:t>
        <a:bodyPr/>
        <a:lstStyle/>
        <a:p>
          <a:endParaRPr lang="tr-TR"/>
        </a:p>
      </dgm:t>
    </dgm:pt>
    <dgm:pt modelId="{313985DB-BDE3-4E74-B6B8-7659BD8D60BD}">
      <dgm:prSet phldrT="[Metin]" custT="1"/>
      <dgm:spPr/>
      <dgm:t>
        <a:bodyPr/>
        <a:lstStyle/>
        <a:p>
          <a:r>
            <a:rPr lang="tr-TR" sz="2000" b="1" dirty="0" smtClean="0">
              <a:latin typeface="Georgia" pitchFamily="18" charset="0"/>
            </a:rPr>
            <a:t>4, 5,7,8 ve lise son düzeyinde yapılmıştır.</a:t>
          </a:r>
          <a:endParaRPr lang="tr-TR" sz="2000" b="1" dirty="0">
            <a:latin typeface="Georgia" pitchFamily="18" charset="0"/>
          </a:endParaRPr>
        </a:p>
      </dgm:t>
    </dgm:pt>
    <dgm:pt modelId="{EE31969A-599D-4662-A36E-7CB5397993D2}" type="parTrans" cxnId="{C875A6D6-8AB9-437B-AC8C-78A18372A0DF}">
      <dgm:prSet/>
      <dgm:spPr/>
      <dgm:t>
        <a:bodyPr/>
        <a:lstStyle/>
        <a:p>
          <a:endParaRPr lang="tr-TR"/>
        </a:p>
      </dgm:t>
    </dgm:pt>
    <dgm:pt modelId="{3F452B99-BF06-448C-BE66-9FADB4099957}" type="sibTrans" cxnId="{C875A6D6-8AB9-437B-AC8C-78A18372A0DF}">
      <dgm:prSet/>
      <dgm:spPr/>
      <dgm:t>
        <a:bodyPr/>
        <a:lstStyle/>
        <a:p>
          <a:endParaRPr lang="tr-TR"/>
        </a:p>
      </dgm:t>
    </dgm:pt>
    <dgm:pt modelId="{119101B9-2284-4162-915D-429CE4855974}">
      <dgm:prSet phldrT="[Metin]" custT="1"/>
      <dgm:spPr/>
      <dgm:t>
        <a:bodyPr/>
        <a:lstStyle/>
        <a:p>
          <a:r>
            <a:rPr lang="tr-TR" sz="2000" b="1" dirty="0" smtClean="0">
              <a:latin typeface="Georgia" pitchFamily="18" charset="0"/>
            </a:rPr>
            <a:t>500 000’den fazla öğrenci katılmıştır. </a:t>
          </a:r>
          <a:endParaRPr lang="tr-TR" sz="2000" b="1" dirty="0">
            <a:latin typeface="Georgia" pitchFamily="18" charset="0"/>
          </a:endParaRPr>
        </a:p>
      </dgm:t>
    </dgm:pt>
    <dgm:pt modelId="{AA479D8F-17CA-4E97-98BD-BB51591E4D09}" type="parTrans" cxnId="{A77BC223-FFD0-4B65-9CFE-B66AD76629AA}">
      <dgm:prSet/>
      <dgm:spPr/>
      <dgm:t>
        <a:bodyPr/>
        <a:lstStyle/>
        <a:p>
          <a:endParaRPr lang="tr-TR"/>
        </a:p>
      </dgm:t>
    </dgm:pt>
    <dgm:pt modelId="{6EBC20B1-1866-4EF0-BDBE-3F951FB92713}" type="sibTrans" cxnId="{A77BC223-FFD0-4B65-9CFE-B66AD76629AA}">
      <dgm:prSet/>
      <dgm:spPr/>
      <dgm:t>
        <a:bodyPr/>
        <a:lstStyle/>
        <a:p>
          <a:endParaRPr lang="tr-TR"/>
        </a:p>
      </dgm:t>
    </dgm:pt>
    <dgm:pt modelId="{6BB883E1-4D9A-4E0A-A23E-BC5FEB955FB7}">
      <dgm:prSet phldrT="[Metin]" custT="1"/>
      <dgm:spPr/>
      <dgm:t>
        <a:bodyPr/>
        <a:lstStyle/>
        <a:p>
          <a:endParaRPr lang="tr-TR" sz="2000" b="1" dirty="0">
            <a:latin typeface="Georgia" pitchFamily="18" charset="0"/>
          </a:endParaRPr>
        </a:p>
      </dgm:t>
    </dgm:pt>
    <dgm:pt modelId="{7DE39E7C-7BB1-40B4-9F1D-52E451284801}" type="parTrans" cxnId="{44C41D7F-E881-4380-A0F8-E80042A03B17}">
      <dgm:prSet/>
      <dgm:spPr/>
      <dgm:t>
        <a:bodyPr/>
        <a:lstStyle/>
        <a:p>
          <a:endParaRPr lang="tr-TR"/>
        </a:p>
      </dgm:t>
    </dgm:pt>
    <dgm:pt modelId="{401498C1-640D-40F2-B652-1AED5FD052FA}" type="sibTrans" cxnId="{44C41D7F-E881-4380-A0F8-E80042A03B17}">
      <dgm:prSet/>
      <dgm:spPr/>
      <dgm:t>
        <a:bodyPr/>
        <a:lstStyle/>
        <a:p>
          <a:endParaRPr lang="tr-TR"/>
        </a:p>
      </dgm:t>
    </dgm:pt>
    <dgm:pt modelId="{8C55FB39-38D6-41D4-BD2F-50BC97C7C7E9}">
      <dgm:prSet phldrT="[Metin]" custT="1"/>
      <dgm:spPr/>
      <dgm:t>
        <a:bodyPr/>
        <a:lstStyle/>
        <a:p>
          <a:endParaRPr lang="tr-TR" sz="2000" b="1" dirty="0">
            <a:latin typeface="Georgia" pitchFamily="18" charset="0"/>
          </a:endParaRPr>
        </a:p>
      </dgm:t>
    </dgm:pt>
    <dgm:pt modelId="{52B65ABE-9C46-4603-B343-45F34D830E56}" type="parTrans" cxnId="{A5675B54-4B7C-4B7C-B223-9357AADF3BC2}">
      <dgm:prSet/>
      <dgm:spPr/>
      <dgm:t>
        <a:bodyPr/>
        <a:lstStyle/>
        <a:p>
          <a:endParaRPr lang="tr-TR"/>
        </a:p>
      </dgm:t>
    </dgm:pt>
    <dgm:pt modelId="{90CECF74-4309-40BF-BEE3-D0BA764D9112}" type="sibTrans" cxnId="{A5675B54-4B7C-4B7C-B223-9357AADF3BC2}">
      <dgm:prSet/>
      <dgm:spPr/>
      <dgm:t>
        <a:bodyPr/>
        <a:lstStyle/>
        <a:p>
          <a:endParaRPr lang="tr-TR"/>
        </a:p>
      </dgm:t>
    </dgm:pt>
    <dgm:pt modelId="{4D5FB8AD-63F4-4390-BBDE-A800DB89533A}">
      <dgm:prSet phldrT="[Metin]" custT="1"/>
      <dgm:spPr/>
      <dgm:t>
        <a:bodyPr/>
        <a:lstStyle/>
        <a:p>
          <a:endParaRPr lang="tr-TR" sz="2000" b="1" dirty="0">
            <a:latin typeface="Georgia" pitchFamily="18" charset="0"/>
          </a:endParaRPr>
        </a:p>
      </dgm:t>
    </dgm:pt>
    <dgm:pt modelId="{3BC050CC-52F6-49F8-8BA3-4E054E91619E}" type="parTrans" cxnId="{36D4F895-AECA-466E-91F8-FE10106BBA59}">
      <dgm:prSet/>
      <dgm:spPr/>
      <dgm:t>
        <a:bodyPr/>
        <a:lstStyle/>
        <a:p>
          <a:endParaRPr lang="tr-TR"/>
        </a:p>
      </dgm:t>
    </dgm:pt>
    <dgm:pt modelId="{CE3E7727-9314-471D-9D0E-C53755E07D26}" type="sibTrans" cxnId="{36D4F895-AECA-466E-91F8-FE10106BBA59}">
      <dgm:prSet/>
      <dgm:spPr/>
      <dgm:t>
        <a:bodyPr/>
        <a:lstStyle/>
        <a:p>
          <a:endParaRPr lang="tr-TR"/>
        </a:p>
      </dgm:t>
    </dgm:pt>
    <dgm:pt modelId="{EC7A8360-AEDB-4B77-A3B2-B43DF122825E}">
      <dgm:prSet phldrT="[Metin]" custT="1"/>
      <dgm:spPr/>
      <dgm:t>
        <a:bodyPr/>
        <a:lstStyle/>
        <a:p>
          <a:endParaRPr lang="tr-TR" sz="2000" b="1" dirty="0">
            <a:latin typeface="Georgia" pitchFamily="18" charset="0"/>
          </a:endParaRPr>
        </a:p>
      </dgm:t>
    </dgm:pt>
    <dgm:pt modelId="{46D133B6-90E9-4764-A6B9-298470CCF4FE}" type="parTrans" cxnId="{C5D93BD4-98D3-476E-9A86-14507E66CBE1}">
      <dgm:prSet/>
      <dgm:spPr/>
      <dgm:t>
        <a:bodyPr/>
        <a:lstStyle/>
        <a:p>
          <a:endParaRPr lang="tr-TR"/>
        </a:p>
      </dgm:t>
    </dgm:pt>
    <dgm:pt modelId="{D379B7A8-E43F-49FF-8B06-BF1F5EFB5340}" type="sibTrans" cxnId="{C5D93BD4-98D3-476E-9A86-14507E66CBE1}">
      <dgm:prSet/>
      <dgm:spPr/>
      <dgm:t>
        <a:bodyPr/>
        <a:lstStyle/>
        <a:p>
          <a:endParaRPr lang="tr-TR"/>
        </a:p>
      </dgm:t>
    </dgm:pt>
    <dgm:pt modelId="{4D29A338-042B-42FF-A2D2-F1CED701F7CC}" type="pres">
      <dgm:prSet presAssocID="{7203C90C-F79E-4E1A-B5CB-188EF5A64E5A}" presName="linearFlow" presStyleCnt="0">
        <dgm:presLayoutVars>
          <dgm:dir/>
          <dgm:animLvl val="lvl"/>
          <dgm:resizeHandles/>
        </dgm:presLayoutVars>
      </dgm:prSet>
      <dgm:spPr/>
      <dgm:t>
        <a:bodyPr/>
        <a:lstStyle/>
        <a:p>
          <a:endParaRPr lang="tr-TR"/>
        </a:p>
      </dgm:t>
    </dgm:pt>
    <dgm:pt modelId="{2C316545-948F-4A30-9E6A-056D6F669CF9}" type="pres">
      <dgm:prSet presAssocID="{F7AA942C-197D-448A-8775-6E33005F4A87}" presName="compositeNode" presStyleCnt="0">
        <dgm:presLayoutVars>
          <dgm:bulletEnabled val="1"/>
        </dgm:presLayoutVars>
      </dgm:prSet>
      <dgm:spPr/>
      <dgm:t>
        <a:bodyPr/>
        <a:lstStyle/>
        <a:p>
          <a:endParaRPr lang="tr-TR"/>
        </a:p>
      </dgm:t>
    </dgm:pt>
    <dgm:pt modelId="{AD94B38A-50E2-4AF9-9F62-370FB876BAB9}" type="pres">
      <dgm:prSet presAssocID="{F7AA942C-197D-448A-8775-6E33005F4A87}" presName="image" presStyleLbl="fgImgPlace1" presStyleIdx="0" presStyleCnt="2" custScaleX="100735" custScaleY="59729" custLinFactNeighborX="855" custLinFactNeighborY="-1289"/>
      <dgm:spPr>
        <a:blipFill rotWithShape="0">
          <a:blip xmlns:r="http://schemas.openxmlformats.org/officeDocument/2006/relationships" r:embed="rId1"/>
          <a:stretch>
            <a:fillRect/>
          </a:stretch>
        </a:blipFill>
      </dgm:spPr>
      <dgm:t>
        <a:bodyPr/>
        <a:lstStyle/>
        <a:p>
          <a:endParaRPr lang="tr-TR"/>
        </a:p>
      </dgm:t>
    </dgm:pt>
    <dgm:pt modelId="{4B452D1E-4924-41C0-B6EB-6094F46106AD}" type="pres">
      <dgm:prSet presAssocID="{F7AA942C-197D-448A-8775-6E33005F4A87}" presName="childNode" presStyleLbl="node1" presStyleIdx="0" presStyleCnt="2">
        <dgm:presLayoutVars>
          <dgm:bulletEnabled val="1"/>
        </dgm:presLayoutVars>
      </dgm:prSet>
      <dgm:spPr/>
      <dgm:t>
        <a:bodyPr/>
        <a:lstStyle/>
        <a:p>
          <a:endParaRPr lang="tr-TR"/>
        </a:p>
      </dgm:t>
    </dgm:pt>
    <dgm:pt modelId="{00DD3162-5C18-463A-BEC2-841AA4067D3F}" type="pres">
      <dgm:prSet presAssocID="{F7AA942C-197D-448A-8775-6E33005F4A87}" presName="parentNode" presStyleLbl="revTx" presStyleIdx="0" presStyleCnt="2">
        <dgm:presLayoutVars>
          <dgm:chMax val="0"/>
          <dgm:bulletEnabled val="1"/>
        </dgm:presLayoutVars>
      </dgm:prSet>
      <dgm:spPr/>
      <dgm:t>
        <a:bodyPr/>
        <a:lstStyle/>
        <a:p>
          <a:endParaRPr lang="tr-TR"/>
        </a:p>
      </dgm:t>
    </dgm:pt>
    <dgm:pt modelId="{C0C5B451-4388-4BD0-8166-B1F8B999FFCE}" type="pres">
      <dgm:prSet presAssocID="{D517E0BE-9D04-4F5C-9716-D5EF67A3B995}" presName="sibTrans" presStyleCnt="0"/>
      <dgm:spPr/>
      <dgm:t>
        <a:bodyPr/>
        <a:lstStyle/>
        <a:p>
          <a:endParaRPr lang="tr-TR"/>
        </a:p>
      </dgm:t>
    </dgm:pt>
    <dgm:pt modelId="{EA3E0746-9B71-4A77-B190-B87375564349}" type="pres">
      <dgm:prSet presAssocID="{239441E7-3EE0-4F48-AB01-0531C1C3C3B0}" presName="compositeNode" presStyleCnt="0">
        <dgm:presLayoutVars>
          <dgm:bulletEnabled val="1"/>
        </dgm:presLayoutVars>
      </dgm:prSet>
      <dgm:spPr/>
      <dgm:t>
        <a:bodyPr/>
        <a:lstStyle/>
        <a:p>
          <a:endParaRPr lang="tr-TR"/>
        </a:p>
      </dgm:t>
    </dgm:pt>
    <dgm:pt modelId="{791CD724-EB66-435C-AD1F-111D0B1E331B}" type="pres">
      <dgm:prSet presAssocID="{239441E7-3EE0-4F48-AB01-0531C1C3C3B0}" presName="image" presStyleLbl="fgImgPlace1" presStyleIdx="1" presStyleCnt="2" custScaleX="99957" custScaleY="59729" custLinFactNeighborX="-1916" custLinFactNeighborY="-1289"/>
      <dgm:spPr>
        <a:blipFill rotWithShape="0">
          <a:blip xmlns:r="http://schemas.openxmlformats.org/officeDocument/2006/relationships" r:embed="rId1"/>
          <a:stretch>
            <a:fillRect/>
          </a:stretch>
        </a:blipFill>
      </dgm:spPr>
      <dgm:t>
        <a:bodyPr/>
        <a:lstStyle/>
        <a:p>
          <a:endParaRPr lang="tr-TR"/>
        </a:p>
      </dgm:t>
    </dgm:pt>
    <dgm:pt modelId="{E8002625-1A55-4A82-BE7C-44C83F07FB78}" type="pres">
      <dgm:prSet presAssocID="{239441E7-3EE0-4F48-AB01-0531C1C3C3B0}" presName="childNode" presStyleLbl="node1" presStyleIdx="1" presStyleCnt="2" custLinFactNeighborX="1420" custLinFactNeighborY="-971">
        <dgm:presLayoutVars>
          <dgm:bulletEnabled val="1"/>
        </dgm:presLayoutVars>
      </dgm:prSet>
      <dgm:spPr/>
      <dgm:t>
        <a:bodyPr/>
        <a:lstStyle/>
        <a:p>
          <a:endParaRPr lang="tr-TR"/>
        </a:p>
      </dgm:t>
    </dgm:pt>
    <dgm:pt modelId="{E7AB857C-2975-4B4F-84DF-33F0FEAB1525}" type="pres">
      <dgm:prSet presAssocID="{239441E7-3EE0-4F48-AB01-0531C1C3C3B0}" presName="parentNode" presStyleLbl="revTx" presStyleIdx="1" presStyleCnt="2">
        <dgm:presLayoutVars>
          <dgm:chMax val="0"/>
          <dgm:bulletEnabled val="1"/>
        </dgm:presLayoutVars>
      </dgm:prSet>
      <dgm:spPr/>
      <dgm:t>
        <a:bodyPr/>
        <a:lstStyle/>
        <a:p>
          <a:endParaRPr lang="tr-TR"/>
        </a:p>
      </dgm:t>
    </dgm:pt>
  </dgm:ptLst>
  <dgm:cxnLst>
    <dgm:cxn modelId="{95CAC430-3184-4B9C-90EC-D5B8573DE3A0}" type="presOf" srcId="{239441E7-3EE0-4F48-AB01-0531C1C3C3B0}" destId="{E7AB857C-2975-4B4F-84DF-33F0FEAB1525}" srcOrd="0" destOrd="0" presId="urn:microsoft.com/office/officeart/2005/8/layout/hList2#1"/>
    <dgm:cxn modelId="{6E223BDF-B838-4174-93B7-039AD8BD2144}" type="presOf" srcId="{7203C90C-F79E-4E1A-B5CB-188EF5A64E5A}" destId="{4D29A338-042B-42FF-A2D2-F1CED701F7CC}" srcOrd="0" destOrd="0" presId="urn:microsoft.com/office/officeart/2005/8/layout/hList2#1"/>
    <dgm:cxn modelId="{A77BC223-FFD0-4B65-9CFE-B66AD76629AA}" srcId="{F7AA942C-197D-448A-8775-6E33005F4A87}" destId="{119101B9-2284-4162-915D-429CE4855974}" srcOrd="6" destOrd="0" parTransId="{AA479D8F-17CA-4E97-98BD-BB51591E4D09}" sibTransId="{6EBC20B1-1866-4EF0-BDBE-3F951FB92713}"/>
    <dgm:cxn modelId="{44C41D7F-E881-4380-A0F8-E80042A03B17}" srcId="{F7AA942C-197D-448A-8775-6E33005F4A87}" destId="{6BB883E1-4D9A-4E0A-A23E-BC5FEB955FB7}" srcOrd="1" destOrd="0" parTransId="{7DE39E7C-7BB1-40B4-9F1D-52E451284801}" sibTransId="{401498C1-640D-40F2-B652-1AED5FD052FA}"/>
    <dgm:cxn modelId="{BBAF42CE-3B0C-4BF7-8E24-E55C559867CB}" type="presOf" srcId="{313985DB-BDE3-4E74-B6B8-7659BD8D60BD}" destId="{4B452D1E-4924-41C0-B6EB-6094F46106AD}" srcOrd="0" destOrd="4" presId="urn:microsoft.com/office/officeart/2005/8/layout/hList2#1"/>
    <dgm:cxn modelId="{B32E3095-33F9-47D2-A852-041F3878F623}" srcId="{F7AA942C-197D-448A-8775-6E33005F4A87}" destId="{D5F8993F-12F4-4947-9A7C-EE38EF8F9425}" srcOrd="2" destOrd="0" parTransId="{D68DCB22-1E23-4331-9D8F-C861ED684671}" sibTransId="{0AA7BB74-8822-4872-9A05-58D5EBA12C42}"/>
    <dgm:cxn modelId="{DA939D3E-3DBE-4533-A76B-90CB1E99F320}" srcId="{7203C90C-F79E-4E1A-B5CB-188EF5A64E5A}" destId="{F7AA942C-197D-448A-8775-6E33005F4A87}" srcOrd="0" destOrd="0" parTransId="{EFADF8ED-BA3D-4946-9BE6-8BCF0500D4DC}" sibTransId="{D517E0BE-9D04-4F5C-9716-D5EF67A3B995}"/>
    <dgm:cxn modelId="{996D3E6A-28AF-4902-BED1-B250D7261DC9}" type="presOf" srcId="{4D5FB8AD-63F4-4390-BBDE-A800DB89533A}" destId="{4B452D1E-4924-41C0-B6EB-6094F46106AD}" srcOrd="0" destOrd="5" presId="urn:microsoft.com/office/officeart/2005/8/layout/hList2#1"/>
    <dgm:cxn modelId="{4FC5AD4B-EA2C-4CB1-A58C-E2C8A04385CA}" type="presOf" srcId="{EC7A8360-AEDB-4B77-A3B2-B43DF122825E}" destId="{E8002625-1A55-4A82-BE7C-44C83F07FB78}" srcOrd="0" destOrd="1" presId="urn:microsoft.com/office/officeart/2005/8/layout/hList2#1"/>
    <dgm:cxn modelId="{A5FF3F39-AB2D-4E38-A3A9-70DFDEF45D55}" type="presOf" srcId="{8C55FB39-38D6-41D4-BD2F-50BC97C7C7E9}" destId="{4B452D1E-4924-41C0-B6EB-6094F46106AD}" srcOrd="0" destOrd="3" presId="urn:microsoft.com/office/officeart/2005/8/layout/hList2#1"/>
    <dgm:cxn modelId="{C825453F-8B55-431C-A451-FF2F2906296F}" type="presOf" srcId="{D5F8993F-12F4-4947-9A7C-EE38EF8F9425}" destId="{4B452D1E-4924-41C0-B6EB-6094F46106AD}" srcOrd="0" destOrd="2" presId="urn:microsoft.com/office/officeart/2005/8/layout/hList2#1"/>
    <dgm:cxn modelId="{58AA0CF3-66AF-4E56-838F-CCDE565E79AA}" type="presOf" srcId="{6BB883E1-4D9A-4E0A-A23E-BC5FEB955FB7}" destId="{4B452D1E-4924-41C0-B6EB-6094F46106AD}" srcOrd="0" destOrd="1" presId="urn:microsoft.com/office/officeart/2005/8/layout/hList2#1"/>
    <dgm:cxn modelId="{E515E957-E8DB-420A-9BA0-EC940E4243D6}" type="presOf" srcId="{3086F801-A427-4B31-A9A6-F91B378F5BC7}" destId="{E8002625-1A55-4A82-BE7C-44C83F07FB78}" srcOrd="0" destOrd="2" presId="urn:microsoft.com/office/officeart/2005/8/layout/hList2#1"/>
    <dgm:cxn modelId="{84D76F8F-63AA-4A72-9F81-61C334D6AD08}" type="presOf" srcId="{119101B9-2284-4162-915D-429CE4855974}" destId="{4B452D1E-4924-41C0-B6EB-6094F46106AD}" srcOrd="0" destOrd="6" presId="urn:microsoft.com/office/officeart/2005/8/layout/hList2#1"/>
    <dgm:cxn modelId="{A5675B54-4B7C-4B7C-B223-9357AADF3BC2}" srcId="{F7AA942C-197D-448A-8775-6E33005F4A87}" destId="{8C55FB39-38D6-41D4-BD2F-50BC97C7C7E9}" srcOrd="3" destOrd="0" parTransId="{52B65ABE-9C46-4603-B343-45F34D830E56}" sibTransId="{90CECF74-4309-40BF-BEE3-D0BA764D9112}"/>
    <dgm:cxn modelId="{36D4F895-AECA-466E-91F8-FE10106BBA59}" srcId="{F7AA942C-197D-448A-8775-6E33005F4A87}" destId="{4D5FB8AD-63F4-4390-BBDE-A800DB89533A}" srcOrd="5" destOrd="0" parTransId="{3BC050CC-52F6-49F8-8BA3-4E054E91619E}" sibTransId="{CE3E7727-9314-471D-9D0E-C53755E07D26}"/>
    <dgm:cxn modelId="{F42FC4CD-8839-44F5-ABB6-E830D8E03249}" type="presOf" srcId="{1A8C0141-46A8-4B81-837B-CA78EF9D8E58}" destId="{E8002625-1A55-4A82-BE7C-44C83F07FB78}" srcOrd="0" destOrd="0" presId="urn:microsoft.com/office/officeart/2005/8/layout/hList2#1"/>
    <dgm:cxn modelId="{5CA4CEDC-0082-4355-B0CF-E1896A0DF809}" type="presOf" srcId="{0B0C1EC2-F6F9-45DE-869A-A673BA87C4AA}" destId="{4B452D1E-4924-41C0-B6EB-6094F46106AD}" srcOrd="0" destOrd="7" presId="urn:microsoft.com/office/officeart/2005/8/layout/hList2#1"/>
    <dgm:cxn modelId="{00061F19-4D7E-4707-B39C-F6B9229AA0A8}" type="presOf" srcId="{F7AA942C-197D-448A-8775-6E33005F4A87}" destId="{00DD3162-5C18-463A-BEC2-841AA4067D3F}" srcOrd="0" destOrd="0" presId="urn:microsoft.com/office/officeart/2005/8/layout/hList2#1"/>
    <dgm:cxn modelId="{859BF263-A689-4833-BB42-A30BD6BD691F}" srcId="{239441E7-3EE0-4F48-AB01-0531C1C3C3B0}" destId="{3086F801-A427-4B31-A9A6-F91B378F5BC7}" srcOrd="2" destOrd="0" parTransId="{E01D6287-62A7-4FE9-8E8B-CD987F71CC2F}" sibTransId="{927D8277-4FB6-4E9F-915E-4C147822CECD}"/>
    <dgm:cxn modelId="{C5D93BD4-98D3-476E-9A86-14507E66CBE1}" srcId="{239441E7-3EE0-4F48-AB01-0531C1C3C3B0}" destId="{EC7A8360-AEDB-4B77-A3B2-B43DF122825E}" srcOrd="1" destOrd="0" parTransId="{46D133B6-90E9-4764-A6B9-298470CCF4FE}" sibTransId="{D379B7A8-E43F-49FF-8B06-BF1F5EFB5340}"/>
    <dgm:cxn modelId="{4910B7BB-931A-4336-B677-A75809C20521}" type="presOf" srcId="{731A05F2-A807-4831-9C29-D8C8FEA9D003}" destId="{4B452D1E-4924-41C0-B6EB-6094F46106AD}" srcOrd="0" destOrd="0" presId="urn:microsoft.com/office/officeart/2005/8/layout/hList2#1"/>
    <dgm:cxn modelId="{B88111F9-0A29-4D98-AA4A-6550C87D69DA}" srcId="{F7AA942C-197D-448A-8775-6E33005F4A87}" destId="{731A05F2-A807-4831-9C29-D8C8FEA9D003}" srcOrd="0" destOrd="0" parTransId="{93C78C02-1F2C-4919-BC46-91459FAA6587}" sibTransId="{4E8E7925-61F3-4986-9117-DCABE877D1C9}"/>
    <dgm:cxn modelId="{64E2A964-71A1-41A1-AD35-65321F3E939A}" srcId="{239441E7-3EE0-4F48-AB01-0531C1C3C3B0}" destId="{1A8C0141-46A8-4B81-837B-CA78EF9D8E58}" srcOrd="0" destOrd="0" parTransId="{7F778F53-8543-43FB-B09F-5415540C6329}" sibTransId="{D962E4AB-7E68-4436-94BC-8836CAF2E4B1}"/>
    <dgm:cxn modelId="{5FCB7F19-BB77-426D-9CBC-C5A39FA48D2B}" srcId="{F7AA942C-197D-448A-8775-6E33005F4A87}" destId="{0B0C1EC2-F6F9-45DE-869A-A673BA87C4AA}" srcOrd="7" destOrd="0" parTransId="{8923CE1E-FC40-40A6-91A3-A1F55FE4A1F3}" sibTransId="{09DB3B6C-F946-4B4F-BA87-3386E655FAB6}"/>
    <dgm:cxn modelId="{60BA7176-3754-4884-884C-F3321A9E12C6}" srcId="{7203C90C-F79E-4E1A-B5CB-188EF5A64E5A}" destId="{239441E7-3EE0-4F48-AB01-0531C1C3C3B0}" srcOrd="1" destOrd="0" parTransId="{DEEBE6B8-3AB5-45C7-AE6D-71130311F2CE}" sibTransId="{6BC9B255-7786-4232-A973-6B2861881641}"/>
    <dgm:cxn modelId="{C875A6D6-8AB9-437B-AC8C-78A18372A0DF}" srcId="{F7AA942C-197D-448A-8775-6E33005F4A87}" destId="{313985DB-BDE3-4E74-B6B8-7659BD8D60BD}" srcOrd="4" destOrd="0" parTransId="{EE31969A-599D-4662-A36E-7CB5397993D2}" sibTransId="{3F452B99-BF06-448C-BE66-9FADB4099957}"/>
    <dgm:cxn modelId="{AF4AA302-FFD0-4135-80EC-A8E36D6B921D}" type="presParOf" srcId="{4D29A338-042B-42FF-A2D2-F1CED701F7CC}" destId="{2C316545-948F-4A30-9E6A-056D6F669CF9}" srcOrd="0" destOrd="0" presId="urn:microsoft.com/office/officeart/2005/8/layout/hList2#1"/>
    <dgm:cxn modelId="{FE936A52-0723-4277-B58A-E148FCF91317}" type="presParOf" srcId="{2C316545-948F-4A30-9E6A-056D6F669CF9}" destId="{AD94B38A-50E2-4AF9-9F62-370FB876BAB9}" srcOrd="0" destOrd="0" presId="urn:microsoft.com/office/officeart/2005/8/layout/hList2#1"/>
    <dgm:cxn modelId="{49308B91-BC16-40CE-B7EE-AD06EB4976E7}" type="presParOf" srcId="{2C316545-948F-4A30-9E6A-056D6F669CF9}" destId="{4B452D1E-4924-41C0-B6EB-6094F46106AD}" srcOrd="1" destOrd="0" presId="urn:microsoft.com/office/officeart/2005/8/layout/hList2#1"/>
    <dgm:cxn modelId="{4A1359AA-DFBF-4F04-B7CD-2C3B33DA3F70}" type="presParOf" srcId="{2C316545-948F-4A30-9E6A-056D6F669CF9}" destId="{00DD3162-5C18-463A-BEC2-841AA4067D3F}" srcOrd="2" destOrd="0" presId="urn:microsoft.com/office/officeart/2005/8/layout/hList2#1"/>
    <dgm:cxn modelId="{EBBE2D02-02DE-475D-9FA2-BBC06DD18563}" type="presParOf" srcId="{4D29A338-042B-42FF-A2D2-F1CED701F7CC}" destId="{C0C5B451-4388-4BD0-8166-B1F8B999FFCE}" srcOrd="1" destOrd="0" presId="urn:microsoft.com/office/officeart/2005/8/layout/hList2#1"/>
    <dgm:cxn modelId="{D9FA91F8-8B07-4A55-8403-27C5F27F8816}" type="presParOf" srcId="{4D29A338-042B-42FF-A2D2-F1CED701F7CC}" destId="{EA3E0746-9B71-4A77-B190-B87375564349}" srcOrd="2" destOrd="0" presId="urn:microsoft.com/office/officeart/2005/8/layout/hList2#1"/>
    <dgm:cxn modelId="{FA01AEED-04F3-44E3-B0EC-72F7D97D9EC7}" type="presParOf" srcId="{EA3E0746-9B71-4A77-B190-B87375564349}" destId="{791CD724-EB66-435C-AD1F-111D0B1E331B}" srcOrd="0" destOrd="0" presId="urn:microsoft.com/office/officeart/2005/8/layout/hList2#1"/>
    <dgm:cxn modelId="{2F16DA7C-9177-4817-AE44-A57CA7760899}" type="presParOf" srcId="{EA3E0746-9B71-4A77-B190-B87375564349}" destId="{E8002625-1A55-4A82-BE7C-44C83F07FB78}" srcOrd="1" destOrd="0" presId="urn:microsoft.com/office/officeart/2005/8/layout/hList2#1"/>
    <dgm:cxn modelId="{379ECD91-C143-4D1D-8D1D-4D36A7137131}" type="presParOf" srcId="{EA3E0746-9B71-4A77-B190-B87375564349}" destId="{E7AB857C-2975-4B4F-84DF-33F0FEAB1525}"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3C90C-F79E-4E1A-B5CB-188EF5A64E5A}"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tr-TR"/>
        </a:p>
      </dgm:t>
    </dgm:pt>
    <dgm:pt modelId="{F7AA942C-197D-448A-8775-6E33005F4A87}">
      <dgm:prSet phldrT="[Metin]"/>
      <dgm:spPr/>
      <dgm:t>
        <a:bodyPr/>
        <a:lstStyle/>
        <a:p>
          <a:r>
            <a:rPr lang="tr-TR" dirty="0" smtClean="0"/>
            <a:t>2003</a:t>
          </a:r>
          <a:endParaRPr lang="tr-TR" dirty="0"/>
        </a:p>
      </dgm:t>
    </dgm:pt>
    <dgm:pt modelId="{EFADF8ED-BA3D-4946-9BE6-8BCF0500D4DC}" type="parTrans" cxnId="{DA939D3E-3DBE-4533-A76B-90CB1E99F320}">
      <dgm:prSet/>
      <dgm:spPr/>
      <dgm:t>
        <a:bodyPr/>
        <a:lstStyle/>
        <a:p>
          <a:endParaRPr lang="tr-TR"/>
        </a:p>
      </dgm:t>
    </dgm:pt>
    <dgm:pt modelId="{D517E0BE-9D04-4F5C-9716-D5EF67A3B995}" type="sibTrans" cxnId="{DA939D3E-3DBE-4533-A76B-90CB1E99F320}">
      <dgm:prSet/>
      <dgm:spPr/>
      <dgm:t>
        <a:bodyPr/>
        <a:lstStyle/>
        <a:p>
          <a:endParaRPr lang="tr-TR"/>
        </a:p>
      </dgm:t>
    </dgm:pt>
    <dgm:pt modelId="{731A05F2-A807-4831-9C29-D8C8FEA9D003}">
      <dgm:prSet phldrT="[Metin]" custT="1"/>
      <dgm:spPr/>
      <dgm:t>
        <a:bodyPr/>
        <a:lstStyle/>
        <a:p>
          <a:r>
            <a:rPr lang="tr-TR" sz="2400" b="1" dirty="0" smtClean="0"/>
            <a:t>46 ülke katılmıştır.</a:t>
          </a:r>
          <a:endParaRPr lang="tr-TR" sz="2400" b="1" dirty="0"/>
        </a:p>
      </dgm:t>
    </dgm:pt>
    <dgm:pt modelId="{93C78C02-1F2C-4919-BC46-91459FAA6587}" type="parTrans" cxnId="{B88111F9-0A29-4D98-AA4A-6550C87D69DA}">
      <dgm:prSet/>
      <dgm:spPr/>
      <dgm:t>
        <a:bodyPr/>
        <a:lstStyle/>
        <a:p>
          <a:endParaRPr lang="tr-TR"/>
        </a:p>
      </dgm:t>
    </dgm:pt>
    <dgm:pt modelId="{4E8E7925-61F3-4986-9117-DCABE877D1C9}" type="sibTrans" cxnId="{B88111F9-0A29-4D98-AA4A-6550C87D69DA}">
      <dgm:prSet/>
      <dgm:spPr/>
      <dgm:t>
        <a:bodyPr/>
        <a:lstStyle/>
        <a:p>
          <a:endParaRPr lang="tr-TR"/>
        </a:p>
      </dgm:t>
    </dgm:pt>
    <dgm:pt modelId="{239441E7-3EE0-4F48-AB01-0531C1C3C3B0}">
      <dgm:prSet phldrT="[Metin]"/>
      <dgm:spPr/>
      <dgm:t>
        <a:bodyPr/>
        <a:lstStyle/>
        <a:p>
          <a:r>
            <a:rPr lang="tr-TR" dirty="0" smtClean="0"/>
            <a:t>2007</a:t>
          </a:r>
          <a:endParaRPr lang="tr-TR" dirty="0"/>
        </a:p>
      </dgm:t>
    </dgm:pt>
    <dgm:pt modelId="{DEEBE6B8-3AB5-45C7-AE6D-71130311F2CE}" type="parTrans" cxnId="{60BA7176-3754-4884-884C-F3321A9E12C6}">
      <dgm:prSet/>
      <dgm:spPr/>
      <dgm:t>
        <a:bodyPr/>
        <a:lstStyle/>
        <a:p>
          <a:endParaRPr lang="tr-TR"/>
        </a:p>
      </dgm:t>
    </dgm:pt>
    <dgm:pt modelId="{6BC9B255-7786-4232-A973-6B2861881641}" type="sibTrans" cxnId="{60BA7176-3754-4884-884C-F3321A9E12C6}">
      <dgm:prSet/>
      <dgm:spPr/>
      <dgm:t>
        <a:bodyPr/>
        <a:lstStyle/>
        <a:p>
          <a:endParaRPr lang="tr-TR"/>
        </a:p>
      </dgm:t>
    </dgm:pt>
    <dgm:pt modelId="{1A8C0141-46A8-4B81-837B-CA78EF9D8E58}">
      <dgm:prSet phldrT="[Metin]" custT="1"/>
      <dgm:spPr/>
      <dgm:t>
        <a:bodyPr/>
        <a:lstStyle/>
        <a:p>
          <a:r>
            <a:rPr lang="tr-TR" sz="2400" b="1" dirty="0" smtClean="0"/>
            <a:t>59 ülke katılmıştır.</a:t>
          </a:r>
          <a:endParaRPr lang="tr-TR" sz="2400" b="1" dirty="0"/>
        </a:p>
      </dgm:t>
    </dgm:pt>
    <dgm:pt modelId="{7F778F53-8543-43FB-B09F-5415540C6329}" type="parTrans" cxnId="{64E2A964-71A1-41A1-AD35-65321F3E939A}">
      <dgm:prSet/>
      <dgm:spPr/>
      <dgm:t>
        <a:bodyPr/>
        <a:lstStyle/>
        <a:p>
          <a:endParaRPr lang="tr-TR"/>
        </a:p>
      </dgm:t>
    </dgm:pt>
    <dgm:pt modelId="{D962E4AB-7E68-4436-94BC-8836CAF2E4B1}" type="sibTrans" cxnId="{64E2A964-71A1-41A1-AD35-65321F3E939A}">
      <dgm:prSet/>
      <dgm:spPr/>
      <dgm:t>
        <a:bodyPr/>
        <a:lstStyle/>
        <a:p>
          <a:endParaRPr lang="tr-TR"/>
        </a:p>
      </dgm:t>
    </dgm:pt>
    <dgm:pt modelId="{D5F8993F-12F4-4947-9A7C-EE38EF8F9425}">
      <dgm:prSet phldrT="[Metin]" custT="1"/>
      <dgm:spPr/>
      <dgm:t>
        <a:bodyPr/>
        <a:lstStyle/>
        <a:p>
          <a:r>
            <a:rPr lang="tr-TR" sz="2400" b="1" dirty="0" smtClean="0"/>
            <a:t>4 ve 8.sınıf düzeyinde yapılmıştır.</a:t>
          </a:r>
          <a:endParaRPr lang="tr-TR" sz="2400" b="1" dirty="0"/>
        </a:p>
      </dgm:t>
    </dgm:pt>
    <dgm:pt modelId="{D68DCB22-1E23-4331-9D8F-C861ED684671}" type="parTrans" cxnId="{B32E3095-33F9-47D2-A852-041F3878F623}">
      <dgm:prSet/>
      <dgm:spPr/>
      <dgm:t>
        <a:bodyPr/>
        <a:lstStyle/>
        <a:p>
          <a:endParaRPr lang="tr-TR"/>
        </a:p>
      </dgm:t>
    </dgm:pt>
    <dgm:pt modelId="{0AA7BB74-8822-4872-9A05-58D5EBA12C42}" type="sibTrans" cxnId="{B32E3095-33F9-47D2-A852-041F3878F623}">
      <dgm:prSet/>
      <dgm:spPr/>
      <dgm:t>
        <a:bodyPr/>
        <a:lstStyle/>
        <a:p>
          <a:endParaRPr lang="tr-TR"/>
        </a:p>
      </dgm:t>
    </dgm:pt>
    <dgm:pt modelId="{3086F801-A427-4B31-A9A6-F91B378F5BC7}">
      <dgm:prSet phldrT="[Metin]" custT="1"/>
      <dgm:spPr/>
      <dgm:t>
        <a:bodyPr/>
        <a:lstStyle/>
        <a:p>
          <a:r>
            <a:rPr lang="tr-TR" sz="2400" b="1" dirty="0" smtClean="0"/>
            <a:t>4 ve 8.sınıf düzeyinde yapılmıştır.</a:t>
          </a:r>
          <a:endParaRPr lang="tr-TR" sz="2400" b="1" dirty="0"/>
        </a:p>
      </dgm:t>
    </dgm:pt>
    <dgm:pt modelId="{E01D6287-62A7-4FE9-8E8B-CD987F71CC2F}" type="parTrans" cxnId="{859BF263-A689-4833-BB42-A30BD6BD691F}">
      <dgm:prSet/>
      <dgm:spPr/>
      <dgm:t>
        <a:bodyPr/>
        <a:lstStyle/>
        <a:p>
          <a:endParaRPr lang="tr-TR"/>
        </a:p>
      </dgm:t>
    </dgm:pt>
    <dgm:pt modelId="{927D8277-4FB6-4E9F-915E-4C147822CECD}" type="sibTrans" cxnId="{859BF263-A689-4833-BB42-A30BD6BD691F}">
      <dgm:prSet/>
      <dgm:spPr/>
      <dgm:t>
        <a:bodyPr/>
        <a:lstStyle/>
        <a:p>
          <a:endParaRPr lang="tr-TR"/>
        </a:p>
      </dgm:t>
    </dgm:pt>
    <dgm:pt modelId="{6BB883E1-4D9A-4E0A-A23E-BC5FEB955FB7}">
      <dgm:prSet phldrT="[Metin]" custT="1"/>
      <dgm:spPr/>
      <dgm:t>
        <a:bodyPr/>
        <a:lstStyle/>
        <a:p>
          <a:endParaRPr lang="tr-TR" sz="2400" b="1" dirty="0"/>
        </a:p>
      </dgm:t>
    </dgm:pt>
    <dgm:pt modelId="{7DE39E7C-7BB1-40B4-9F1D-52E451284801}" type="parTrans" cxnId="{44C41D7F-E881-4380-A0F8-E80042A03B17}">
      <dgm:prSet/>
      <dgm:spPr/>
      <dgm:t>
        <a:bodyPr/>
        <a:lstStyle/>
        <a:p>
          <a:endParaRPr lang="tr-TR"/>
        </a:p>
      </dgm:t>
    </dgm:pt>
    <dgm:pt modelId="{401498C1-640D-40F2-B652-1AED5FD052FA}" type="sibTrans" cxnId="{44C41D7F-E881-4380-A0F8-E80042A03B17}">
      <dgm:prSet/>
      <dgm:spPr/>
      <dgm:t>
        <a:bodyPr/>
        <a:lstStyle/>
        <a:p>
          <a:endParaRPr lang="tr-TR"/>
        </a:p>
      </dgm:t>
    </dgm:pt>
    <dgm:pt modelId="{EC7A8360-AEDB-4B77-A3B2-B43DF122825E}">
      <dgm:prSet phldrT="[Metin]" custT="1"/>
      <dgm:spPr/>
      <dgm:t>
        <a:bodyPr/>
        <a:lstStyle/>
        <a:p>
          <a:endParaRPr lang="tr-TR" sz="2400" b="1" dirty="0"/>
        </a:p>
      </dgm:t>
    </dgm:pt>
    <dgm:pt modelId="{46D133B6-90E9-4764-A6B9-298470CCF4FE}" type="parTrans" cxnId="{C5D93BD4-98D3-476E-9A86-14507E66CBE1}">
      <dgm:prSet/>
      <dgm:spPr/>
      <dgm:t>
        <a:bodyPr/>
        <a:lstStyle/>
        <a:p>
          <a:endParaRPr lang="tr-TR"/>
        </a:p>
      </dgm:t>
    </dgm:pt>
    <dgm:pt modelId="{D379B7A8-E43F-49FF-8B06-BF1F5EFB5340}" type="sibTrans" cxnId="{C5D93BD4-98D3-476E-9A86-14507E66CBE1}">
      <dgm:prSet/>
      <dgm:spPr/>
      <dgm:t>
        <a:bodyPr/>
        <a:lstStyle/>
        <a:p>
          <a:endParaRPr lang="tr-TR"/>
        </a:p>
      </dgm:t>
    </dgm:pt>
    <dgm:pt modelId="{4D29A338-042B-42FF-A2D2-F1CED701F7CC}" type="pres">
      <dgm:prSet presAssocID="{7203C90C-F79E-4E1A-B5CB-188EF5A64E5A}" presName="linearFlow" presStyleCnt="0">
        <dgm:presLayoutVars>
          <dgm:dir/>
          <dgm:animLvl val="lvl"/>
          <dgm:resizeHandles/>
        </dgm:presLayoutVars>
      </dgm:prSet>
      <dgm:spPr/>
      <dgm:t>
        <a:bodyPr/>
        <a:lstStyle/>
        <a:p>
          <a:endParaRPr lang="tr-TR"/>
        </a:p>
      </dgm:t>
    </dgm:pt>
    <dgm:pt modelId="{2C316545-948F-4A30-9E6A-056D6F669CF9}" type="pres">
      <dgm:prSet presAssocID="{F7AA942C-197D-448A-8775-6E33005F4A87}" presName="compositeNode" presStyleCnt="0">
        <dgm:presLayoutVars>
          <dgm:bulletEnabled val="1"/>
        </dgm:presLayoutVars>
      </dgm:prSet>
      <dgm:spPr/>
      <dgm:t>
        <a:bodyPr/>
        <a:lstStyle/>
        <a:p>
          <a:endParaRPr lang="tr-TR"/>
        </a:p>
      </dgm:t>
    </dgm:pt>
    <dgm:pt modelId="{AD94B38A-50E2-4AF9-9F62-370FB876BAB9}" type="pres">
      <dgm:prSet presAssocID="{F7AA942C-197D-448A-8775-6E33005F4A87}" presName="image" presStyleLbl="fgImgPlace1" presStyleIdx="0" presStyleCnt="2" custScaleX="108282" custScaleY="72303"/>
      <dgm:spPr>
        <a:blipFill rotWithShape="0">
          <a:blip xmlns:r="http://schemas.openxmlformats.org/officeDocument/2006/relationships" r:embed="rId1"/>
          <a:stretch>
            <a:fillRect/>
          </a:stretch>
        </a:blipFill>
      </dgm:spPr>
      <dgm:t>
        <a:bodyPr/>
        <a:lstStyle/>
        <a:p>
          <a:endParaRPr lang="tr-TR"/>
        </a:p>
      </dgm:t>
    </dgm:pt>
    <dgm:pt modelId="{4B452D1E-4924-41C0-B6EB-6094F46106AD}" type="pres">
      <dgm:prSet presAssocID="{F7AA942C-197D-448A-8775-6E33005F4A87}" presName="childNode" presStyleLbl="node1" presStyleIdx="0" presStyleCnt="2">
        <dgm:presLayoutVars>
          <dgm:bulletEnabled val="1"/>
        </dgm:presLayoutVars>
      </dgm:prSet>
      <dgm:spPr/>
      <dgm:t>
        <a:bodyPr/>
        <a:lstStyle/>
        <a:p>
          <a:endParaRPr lang="tr-TR"/>
        </a:p>
      </dgm:t>
    </dgm:pt>
    <dgm:pt modelId="{00DD3162-5C18-463A-BEC2-841AA4067D3F}" type="pres">
      <dgm:prSet presAssocID="{F7AA942C-197D-448A-8775-6E33005F4A87}" presName="parentNode" presStyleLbl="revTx" presStyleIdx="0" presStyleCnt="2">
        <dgm:presLayoutVars>
          <dgm:chMax val="0"/>
          <dgm:bulletEnabled val="1"/>
        </dgm:presLayoutVars>
      </dgm:prSet>
      <dgm:spPr/>
      <dgm:t>
        <a:bodyPr/>
        <a:lstStyle/>
        <a:p>
          <a:endParaRPr lang="tr-TR"/>
        </a:p>
      </dgm:t>
    </dgm:pt>
    <dgm:pt modelId="{C0C5B451-4388-4BD0-8166-B1F8B999FFCE}" type="pres">
      <dgm:prSet presAssocID="{D517E0BE-9D04-4F5C-9716-D5EF67A3B995}" presName="sibTrans" presStyleCnt="0"/>
      <dgm:spPr/>
      <dgm:t>
        <a:bodyPr/>
        <a:lstStyle/>
        <a:p>
          <a:endParaRPr lang="tr-TR"/>
        </a:p>
      </dgm:t>
    </dgm:pt>
    <dgm:pt modelId="{EA3E0746-9B71-4A77-B190-B87375564349}" type="pres">
      <dgm:prSet presAssocID="{239441E7-3EE0-4F48-AB01-0531C1C3C3B0}" presName="compositeNode" presStyleCnt="0">
        <dgm:presLayoutVars>
          <dgm:bulletEnabled val="1"/>
        </dgm:presLayoutVars>
      </dgm:prSet>
      <dgm:spPr/>
      <dgm:t>
        <a:bodyPr/>
        <a:lstStyle/>
        <a:p>
          <a:endParaRPr lang="tr-TR"/>
        </a:p>
      </dgm:t>
    </dgm:pt>
    <dgm:pt modelId="{791CD724-EB66-435C-AD1F-111D0B1E331B}" type="pres">
      <dgm:prSet presAssocID="{239441E7-3EE0-4F48-AB01-0531C1C3C3B0}" presName="image" presStyleLbl="fgImgPlace1" presStyleIdx="1" presStyleCnt="2" custScaleX="115519" custScaleY="65919"/>
      <dgm:spPr>
        <a:blipFill rotWithShape="0">
          <a:blip xmlns:r="http://schemas.openxmlformats.org/officeDocument/2006/relationships" r:embed="rId1"/>
          <a:stretch>
            <a:fillRect/>
          </a:stretch>
        </a:blipFill>
      </dgm:spPr>
      <dgm:t>
        <a:bodyPr/>
        <a:lstStyle/>
        <a:p>
          <a:endParaRPr lang="tr-TR"/>
        </a:p>
      </dgm:t>
    </dgm:pt>
    <dgm:pt modelId="{E8002625-1A55-4A82-BE7C-44C83F07FB78}" type="pres">
      <dgm:prSet presAssocID="{239441E7-3EE0-4F48-AB01-0531C1C3C3B0}" presName="childNode" presStyleLbl="node1" presStyleIdx="1" presStyleCnt="2">
        <dgm:presLayoutVars>
          <dgm:bulletEnabled val="1"/>
        </dgm:presLayoutVars>
      </dgm:prSet>
      <dgm:spPr/>
      <dgm:t>
        <a:bodyPr/>
        <a:lstStyle/>
        <a:p>
          <a:endParaRPr lang="tr-TR"/>
        </a:p>
      </dgm:t>
    </dgm:pt>
    <dgm:pt modelId="{E7AB857C-2975-4B4F-84DF-33F0FEAB1525}" type="pres">
      <dgm:prSet presAssocID="{239441E7-3EE0-4F48-AB01-0531C1C3C3B0}" presName="parentNode" presStyleLbl="revTx" presStyleIdx="1" presStyleCnt="2">
        <dgm:presLayoutVars>
          <dgm:chMax val="0"/>
          <dgm:bulletEnabled val="1"/>
        </dgm:presLayoutVars>
      </dgm:prSet>
      <dgm:spPr/>
      <dgm:t>
        <a:bodyPr/>
        <a:lstStyle/>
        <a:p>
          <a:endParaRPr lang="tr-TR"/>
        </a:p>
      </dgm:t>
    </dgm:pt>
  </dgm:ptLst>
  <dgm:cxnLst>
    <dgm:cxn modelId="{DD8E6D04-CA59-4B6E-868B-0AF7E27D594A}" type="presOf" srcId="{239441E7-3EE0-4F48-AB01-0531C1C3C3B0}" destId="{E7AB857C-2975-4B4F-84DF-33F0FEAB1525}" srcOrd="0" destOrd="0" presId="urn:microsoft.com/office/officeart/2005/8/layout/hList2#2"/>
    <dgm:cxn modelId="{44C41D7F-E881-4380-A0F8-E80042A03B17}" srcId="{F7AA942C-197D-448A-8775-6E33005F4A87}" destId="{6BB883E1-4D9A-4E0A-A23E-BC5FEB955FB7}" srcOrd="1" destOrd="0" parTransId="{7DE39E7C-7BB1-40B4-9F1D-52E451284801}" sibTransId="{401498C1-640D-40F2-B652-1AED5FD052FA}"/>
    <dgm:cxn modelId="{B32E3095-33F9-47D2-A852-041F3878F623}" srcId="{F7AA942C-197D-448A-8775-6E33005F4A87}" destId="{D5F8993F-12F4-4947-9A7C-EE38EF8F9425}" srcOrd="2" destOrd="0" parTransId="{D68DCB22-1E23-4331-9D8F-C861ED684671}" sibTransId="{0AA7BB74-8822-4872-9A05-58D5EBA12C42}"/>
    <dgm:cxn modelId="{DA939D3E-3DBE-4533-A76B-90CB1E99F320}" srcId="{7203C90C-F79E-4E1A-B5CB-188EF5A64E5A}" destId="{F7AA942C-197D-448A-8775-6E33005F4A87}" srcOrd="0" destOrd="0" parTransId="{EFADF8ED-BA3D-4946-9BE6-8BCF0500D4DC}" sibTransId="{D517E0BE-9D04-4F5C-9716-D5EF67A3B995}"/>
    <dgm:cxn modelId="{7B26B55A-BFBF-4D2F-801D-BA04EFDE34B9}" type="presOf" srcId="{1A8C0141-46A8-4B81-837B-CA78EF9D8E58}" destId="{E8002625-1A55-4A82-BE7C-44C83F07FB78}" srcOrd="0" destOrd="0" presId="urn:microsoft.com/office/officeart/2005/8/layout/hList2#2"/>
    <dgm:cxn modelId="{67A89AAE-D6EA-4D3B-9D25-F1FBA0E3C7B8}" type="presOf" srcId="{3086F801-A427-4B31-A9A6-F91B378F5BC7}" destId="{E8002625-1A55-4A82-BE7C-44C83F07FB78}" srcOrd="0" destOrd="2" presId="urn:microsoft.com/office/officeart/2005/8/layout/hList2#2"/>
    <dgm:cxn modelId="{6D5E2BA8-9E19-41C3-A9AF-5E6F310A81C6}" type="presOf" srcId="{D5F8993F-12F4-4947-9A7C-EE38EF8F9425}" destId="{4B452D1E-4924-41C0-B6EB-6094F46106AD}" srcOrd="0" destOrd="2" presId="urn:microsoft.com/office/officeart/2005/8/layout/hList2#2"/>
    <dgm:cxn modelId="{069BE9D7-0322-483B-B72F-3577ED3D40D0}" type="presOf" srcId="{7203C90C-F79E-4E1A-B5CB-188EF5A64E5A}" destId="{4D29A338-042B-42FF-A2D2-F1CED701F7CC}" srcOrd="0" destOrd="0" presId="urn:microsoft.com/office/officeart/2005/8/layout/hList2#2"/>
    <dgm:cxn modelId="{DAF0F5B6-9FD2-400F-827A-B1E3F2A5EB7C}" type="presOf" srcId="{731A05F2-A807-4831-9C29-D8C8FEA9D003}" destId="{4B452D1E-4924-41C0-B6EB-6094F46106AD}" srcOrd="0" destOrd="0" presId="urn:microsoft.com/office/officeart/2005/8/layout/hList2#2"/>
    <dgm:cxn modelId="{128F7BE7-12CB-4416-A84A-0527100B00AB}" type="presOf" srcId="{EC7A8360-AEDB-4B77-A3B2-B43DF122825E}" destId="{E8002625-1A55-4A82-BE7C-44C83F07FB78}" srcOrd="0" destOrd="1" presId="urn:microsoft.com/office/officeart/2005/8/layout/hList2#2"/>
    <dgm:cxn modelId="{7BF50CE4-85AE-428A-A87C-6A7AC023E4D8}" type="presOf" srcId="{F7AA942C-197D-448A-8775-6E33005F4A87}" destId="{00DD3162-5C18-463A-BEC2-841AA4067D3F}" srcOrd="0" destOrd="0" presId="urn:microsoft.com/office/officeart/2005/8/layout/hList2#2"/>
    <dgm:cxn modelId="{859BF263-A689-4833-BB42-A30BD6BD691F}" srcId="{239441E7-3EE0-4F48-AB01-0531C1C3C3B0}" destId="{3086F801-A427-4B31-A9A6-F91B378F5BC7}" srcOrd="2" destOrd="0" parTransId="{E01D6287-62A7-4FE9-8E8B-CD987F71CC2F}" sibTransId="{927D8277-4FB6-4E9F-915E-4C147822CECD}"/>
    <dgm:cxn modelId="{C5D93BD4-98D3-476E-9A86-14507E66CBE1}" srcId="{239441E7-3EE0-4F48-AB01-0531C1C3C3B0}" destId="{EC7A8360-AEDB-4B77-A3B2-B43DF122825E}" srcOrd="1" destOrd="0" parTransId="{46D133B6-90E9-4764-A6B9-298470CCF4FE}" sibTransId="{D379B7A8-E43F-49FF-8B06-BF1F5EFB5340}"/>
    <dgm:cxn modelId="{B88111F9-0A29-4D98-AA4A-6550C87D69DA}" srcId="{F7AA942C-197D-448A-8775-6E33005F4A87}" destId="{731A05F2-A807-4831-9C29-D8C8FEA9D003}" srcOrd="0" destOrd="0" parTransId="{93C78C02-1F2C-4919-BC46-91459FAA6587}" sibTransId="{4E8E7925-61F3-4986-9117-DCABE877D1C9}"/>
    <dgm:cxn modelId="{2791D10F-1CF3-4200-9F7E-C251BAFC0B4B}" type="presOf" srcId="{6BB883E1-4D9A-4E0A-A23E-BC5FEB955FB7}" destId="{4B452D1E-4924-41C0-B6EB-6094F46106AD}" srcOrd="0" destOrd="1" presId="urn:microsoft.com/office/officeart/2005/8/layout/hList2#2"/>
    <dgm:cxn modelId="{64E2A964-71A1-41A1-AD35-65321F3E939A}" srcId="{239441E7-3EE0-4F48-AB01-0531C1C3C3B0}" destId="{1A8C0141-46A8-4B81-837B-CA78EF9D8E58}" srcOrd="0" destOrd="0" parTransId="{7F778F53-8543-43FB-B09F-5415540C6329}" sibTransId="{D962E4AB-7E68-4436-94BC-8836CAF2E4B1}"/>
    <dgm:cxn modelId="{60BA7176-3754-4884-884C-F3321A9E12C6}" srcId="{7203C90C-F79E-4E1A-B5CB-188EF5A64E5A}" destId="{239441E7-3EE0-4F48-AB01-0531C1C3C3B0}" srcOrd="1" destOrd="0" parTransId="{DEEBE6B8-3AB5-45C7-AE6D-71130311F2CE}" sibTransId="{6BC9B255-7786-4232-A973-6B2861881641}"/>
    <dgm:cxn modelId="{3C30EF16-4D38-49E8-8340-1E55C0C585F0}" type="presParOf" srcId="{4D29A338-042B-42FF-A2D2-F1CED701F7CC}" destId="{2C316545-948F-4A30-9E6A-056D6F669CF9}" srcOrd="0" destOrd="0" presId="urn:microsoft.com/office/officeart/2005/8/layout/hList2#2"/>
    <dgm:cxn modelId="{2C7264E8-1197-40EA-AA96-0CBD8681547A}" type="presParOf" srcId="{2C316545-948F-4A30-9E6A-056D6F669CF9}" destId="{AD94B38A-50E2-4AF9-9F62-370FB876BAB9}" srcOrd="0" destOrd="0" presId="urn:microsoft.com/office/officeart/2005/8/layout/hList2#2"/>
    <dgm:cxn modelId="{E52E9107-5B5F-43CE-805D-7D22A1AF34F8}" type="presParOf" srcId="{2C316545-948F-4A30-9E6A-056D6F669CF9}" destId="{4B452D1E-4924-41C0-B6EB-6094F46106AD}" srcOrd="1" destOrd="0" presId="urn:microsoft.com/office/officeart/2005/8/layout/hList2#2"/>
    <dgm:cxn modelId="{5BDF4410-BD4E-4C36-9074-96279099F3F0}" type="presParOf" srcId="{2C316545-948F-4A30-9E6A-056D6F669CF9}" destId="{00DD3162-5C18-463A-BEC2-841AA4067D3F}" srcOrd="2" destOrd="0" presId="urn:microsoft.com/office/officeart/2005/8/layout/hList2#2"/>
    <dgm:cxn modelId="{CE77A756-AE00-472E-98BC-B77D47EF99D1}" type="presParOf" srcId="{4D29A338-042B-42FF-A2D2-F1CED701F7CC}" destId="{C0C5B451-4388-4BD0-8166-B1F8B999FFCE}" srcOrd="1" destOrd="0" presId="urn:microsoft.com/office/officeart/2005/8/layout/hList2#2"/>
    <dgm:cxn modelId="{241FF893-96BE-4876-A9CC-AFF4A81D10F8}" type="presParOf" srcId="{4D29A338-042B-42FF-A2D2-F1CED701F7CC}" destId="{EA3E0746-9B71-4A77-B190-B87375564349}" srcOrd="2" destOrd="0" presId="urn:microsoft.com/office/officeart/2005/8/layout/hList2#2"/>
    <dgm:cxn modelId="{0B39FF93-2C20-4033-B6B8-032937F898DF}" type="presParOf" srcId="{EA3E0746-9B71-4A77-B190-B87375564349}" destId="{791CD724-EB66-435C-AD1F-111D0B1E331B}" srcOrd="0" destOrd="0" presId="urn:microsoft.com/office/officeart/2005/8/layout/hList2#2"/>
    <dgm:cxn modelId="{0F416116-C12F-4464-A774-A93062150022}" type="presParOf" srcId="{EA3E0746-9B71-4A77-B190-B87375564349}" destId="{E8002625-1A55-4A82-BE7C-44C83F07FB78}" srcOrd="1" destOrd="0" presId="urn:microsoft.com/office/officeart/2005/8/layout/hList2#2"/>
    <dgm:cxn modelId="{09EC528A-C71A-4A80-9442-CE3F1EF6E15E}" type="presParOf" srcId="{EA3E0746-9B71-4A77-B190-B87375564349}" destId="{E7AB857C-2975-4B4F-84DF-33F0FEAB1525}"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3C90C-F79E-4E1A-B5CB-188EF5A64E5A}"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tr-TR"/>
        </a:p>
      </dgm:t>
    </dgm:pt>
    <dgm:pt modelId="{F7AA942C-197D-448A-8775-6E33005F4A87}">
      <dgm:prSet phldrT="[Metin]"/>
      <dgm:spPr/>
      <dgm:t>
        <a:bodyPr/>
        <a:lstStyle/>
        <a:p>
          <a:r>
            <a:rPr lang="tr-TR" dirty="0" smtClean="0"/>
            <a:t>2011</a:t>
          </a:r>
          <a:endParaRPr lang="tr-TR" dirty="0"/>
        </a:p>
      </dgm:t>
    </dgm:pt>
    <dgm:pt modelId="{EFADF8ED-BA3D-4946-9BE6-8BCF0500D4DC}" type="parTrans" cxnId="{DA939D3E-3DBE-4533-A76B-90CB1E99F320}">
      <dgm:prSet/>
      <dgm:spPr/>
      <dgm:t>
        <a:bodyPr/>
        <a:lstStyle/>
        <a:p>
          <a:endParaRPr lang="tr-TR"/>
        </a:p>
      </dgm:t>
    </dgm:pt>
    <dgm:pt modelId="{D517E0BE-9D04-4F5C-9716-D5EF67A3B995}" type="sibTrans" cxnId="{DA939D3E-3DBE-4533-A76B-90CB1E99F320}">
      <dgm:prSet/>
      <dgm:spPr/>
      <dgm:t>
        <a:bodyPr/>
        <a:lstStyle/>
        <a:p>
          <a:endParaRPr lang="tr-TR"/>
        </a:p>
      </dgm:t>
    </dgm:pt>
    <dgm:pt modelId="{731A05F2-A807-4831-9C29-D8C8FEA9D003}">
      <dgm:prSet phldrT="[Metin]" custT="1"/>
      <dgm:spPr/>
      <dgm:t>
        <a:bodyPr/>
        <a:lstStyle/>
        <a:p>
          <a:r>
            <a:rPr lang="tr-TR" sz="2400" b="1" dirty="0" smtClean="0"/>
            <a:t>46 ülke katılmıştır.</a:t>
          </a:r>
          <a:endParaRPr lang="tr-TR" sz="2400" b="1" dirty="0"/>
        </a:p>
      </dgm:t>
    </dgm:pt>
    <dgm:pt modelId="{93C78C02-1F2C-4919-BC46-91459FAA6587}" type="parTrans" cxnId="{B88111F9-0A29-4D98-AA4A-6550C87D69DA}">
      <dgm:prSet/>
      <dgm:spPr/>
      <dgm:t>
        <a:bodyPr/>
        <a:lstStyle/>
        <a:p>
          <a:endParaRPr lang="tr-TR"/>
        </a:p>
      </dgm:t>
    </dgm:pt>
    <dgm:pt modelId="{4E8E7925-61F3-4986-9117-DCABE877D1C9}" type="sibTrans" cxnId="{B88111F9-0A29-4D98-AA4A-6550C87D69DA}">
      <dgm:prSet/>
      <dgm:spPr/>
      <dgm:t>
        <a:bodyPr/>
        <a:lstStyle/>
        <a:p>
          <a:endParaRPr lang="tr-TR"/>
        </a:p>
      </dgm:t>
    </dgm:pt>
    <dgm:pt modelId="{239441E7-3EE0-4F48-AB01-0531C1C3C3B0}">
      <dgm:prSet phldrT="[Metin]"/>
      <dgm:spPr/>
      <dgm:t>
        <a:bodyPr/>
        <a:lstStyle/>
        <a:p>
          <a:r>
            <a:rPr lang="tr-TR" dirty="0" smtClean="0"/>
            <a:t>2015</a:t>
          </a:r>
          <a:endParaRPr lang="tr-TR" dirty="0"/>
        </a:p>
      </dgm:t>
    </dgm:pt>
    <dgm:pt modelId="{DEEBE6B8-3AB5-45C7-AE6D-71130311F2CE}" type="parTrans" cxnId="{60BA7176-3754-4884-884C-F3321A9E12C6}">
      <dgm:prSet/>
      <dgm:spPr/>
      <dgm:t>
        <a:bodyPr/>
        <a:lstStyle/>
        <a:p>
          <a:endParaRPr lang="tr-TR"/>
        </a:p>
      </dgm:t>
    </dgm:pt>
    <dgm:pt modelId="{6BC9B255-7786-4232-A973-6B2861881641}" type="sibTrans" cxnId="{60BA7176-3754-4884-884C-F3321A9E12C6}">
      <dgm:prSet/>
      <dgm:spPr/>
      <dgm:t>
        <a:bodyPr/>
        <a:lstStyle/>
        <a:p>
          <a:endParaRPr lang="tr-TR"/>
        </a:p>
      </dgm:t>
    </dgm:pt>
    <dgm:pt modelId="{1A8C0141-46A8-4B81-837B-CA78EF9D8E58}">
      <dgm:prSet phldrT="[Metin]" custT="1"/>
      <dgm:spPr/>
      <dgm:t>
        <a:bodyPr/>
        <a:lstStyle/>
        <a:p>
          <a:r>
            <a:rPr lang="tr-TR" sz="2400" b="1" dirty="0" smtClean="0"/>
            <a:t>59 ülke katılmıştır.</a:t>
          </a:r>
          <a:endParaRPr lang="tr-TR" sz="2400" b="1" dirty="0"/>
        </a:p>
      </dgm:t>
    </dgm:pt>
    <dgm:pt modelId="{7F778F53-8543-43FB-B09F-5415540C6329}" type="parTrans" cxnId="{64E2A964-71A1-41A1-AD35-65321F3E939A}">
      <dgm:prSet/>
      <dgm:spPr/>
      <dgm:t>
        <a:bodyPr/>
        <a:lstStyle/>
        <a:p>
          <a:endParaRPr lang="tr-TR"/>
        </a:p>
      </dgm:t>
    </dgm:pt>
    <dgm:pt modelId="{D962E4AB-7E68-4436-94BC-8836CAF2E4B1}" type="sibTrans" cxnId="{64E2A964-71A1-41A1-AD35-65321F3E939A}">
      <dgm:prSet/>
      <dgm:spPr/>
      <dgm:t>
        <a:bodyPr/>
        <a:lstStyle/>
        <a:p>
          <a:endParaRPr lang="tr-TR"/>
        </a:p>
      </dgm:t>
    </dgm:pt>
    <dgm:pt modelId="{D5F8993F-12F4-4947-9A7C-EE38EF8F9425}">
      <dgm:prSet phldrT="[Metin]" custT="1"/>
      <dgm:spPr/>
      <dgm:t>
        <a:bodyPr/>
        <a:lstStyle/>
        <a:p>
          <a:r>
            <a:rPr lang="tr-TR" sz="2400" b="1" dirty="0" smtClean="0"/>
            <a:t>4 ve 8.sınıf düzeyinde yapılmıştır.</a:t>
          </a:r>
          <a:endParaRPr lang="tr-TR" sz="2400" b="1" dirty="0"/>
        </a:p>
      </dgm:t>
    </dgm:pt>
    <dgm:pt modelId="{D68DCB22-1E23-4331-9D8F-C861ED684671}" type="parTrans" cxnId="{B32E3095-33F9-47D2-A852-041F3878F623}">
      <dgm:prSet/>
      <dgm:spPr/>
      <dgm:t>
        <a:bodyPr/>
        <a:lstStyle/>
        <a:p>
          <a:endParaRPr lang="tr-TR"/>
        </a:p>
      </dgm:t>
    </dgm:pt>
    <dgm:pt modelId="{0AA7BB74-8822-4872-9A05-58D5EBA12C42}" type="sibTrans" cxnId="{B32E3095-33F9-47D2-A852-041F3878F623}">
      <dgm:prSet/>
      <dgm:spPr/>
      <dgm:t>
        <a:bodyPr/>
        <a:lstStyle/>
        <a:p>
          <a:endParaRPr lang="tr-TR"/>
        </a:p>
      </dgm:t>
    </dgm:pt>
    <dgm:pt modelId="{3086F801-A427-4B31-A9A6-F91B378F5BC7}">
      <dgm:prSet phldrT="[Metin]" custT="1"/>
      <dgm:spPr/>
      <dgm:t>
        <a:bodyPr/>
        <a:lstStyle/>
        <a:p>
          <a:r>
            <a:rPr lang="tr-TR" sz="2400" b="1" dirty="0" smtClean="0"/>
            <a:t>4 ve 8.sınıf düzeyinde yapılmıştır.</a:t>
          </a:r>
          <a:endParaRPr lang="tr-TR" sz="2400" b="1" dirty="0"/>
        </a:p>
      </dgm:t>
    </dgm:pt>
    <dgm:pt modelId="{E01D6287-62A7-4FE9-8E8B-CD987F71CC2F}" type="parTrans" cxnId="{859BF263-A689-4833-BB42-A30BD6BD691F}">
      <dgm:prSet/>
      <dgm:spPr/>
      <dgm:t>
        <a:bodyPr/>
        <a:lstStyle/>
        <a:p>
          <a:endParaRPr lang="tr-TR"/>
        </a:p>
      </dgm:t>
    </dgm:pt>
    <dgm:pt modelId="{927D8277-4FB6-4E9F-915E-4C147822CECD}" type="sibTrans" cxnId="{859BF263-A689-4833-BB42-A30BD6BD691F}">
      <dgm:prSet/>
      <dgm:spPr/>
      <dgm:t>
        <a:bodyPr/>
        <a:lstStyle/>
        <a:p>
          <a:endParaRPr lang="tr-TR"/>
        </a:p>
      </dgm:t>
    </dgm:pt>
    <dgm:pt modelId="{6BB883E1-4D9A-4E0A-A23E-BC5FEB955FB7}">
      <dgm:prSet phldrT="[Metin]" custT="1"/>
      <dgm:spPr/>
      <dgm:t>
        <a:bodyPr/>
        <a:lstStyle/>
        <a:p>
          <a:endParaRPr lang="tr-TR" sz="2400" b="1" dirty="0"/>
        </a:p>
      </dgm:t>
    </dgm:pt>
    <dgm:pt modelId="{7DE39E7C-7BB1-40B4-9F1D-52E451284801}" type="parTrans" cxnId="{44C41D7F-E881-4380-A0F8-E80042A03B17}">
      <dgm:prSet/>
      <dgm:spPr/>
      <dgm:t>
        <a:bodyPr/>
        <a:lstStyle/>
        <a:p>
          <a:endParaRPr lang="tr-TR"/>
        </a:p>
      </dgm:t>
    </dgm:pt>
    <dgm:pt modelId="{401498C1-640D-40F2-B652-1AED5FD052FA}" type="sibTrans" cxnId="{44C41D7F-E881-4380-A0F8-E80042A03B17}">
      <dgm:prSet/>
      <dgm:spPr/>
      <dgm:t>
        <a:bodyPr/>
        <a:lstStyle/>
        <a:p>
          <a:endParaRPr lang="tr-TR"/>
        </a:p>
      </dgm:t>
    </dgm:pt>
    <dgm:pt modelId="{EC7A8360-AEDB-4B77-A3B2-B43DF122825E}">
      <dgm:prSet phldrT="[Metin]" custT="1"/>
      <dgm:spPr/>
      <dgm:t>
        <a:bodyPr/>
        <a:lstStyle/>
        <a:p>
          <a:endParaRPr lang="tr-TR" sz="2400" b="1" dirty="0"/>
        </a:p>
      </dgm:t>
    </dgm:pt>
    <dgm:pt modelId="{46D133B6-90E9-4764-A6B9-298470CCF4FE}" type="parTrans" cxnId="{C5D93BD4-98D3-476E-9A86-14507E66CBE1}">
      <dgm:prSet/>
      <dgm:spPr/>
      <dgm:t>
        <a:bodyPr/>
        <a:lstStyle/>
        <a:p>
          <a:endParaRPr lang="tr-TR"/>
        </a:p>
      </dgm:t>
    </dgm:pt>
    <dgm:pt modelId="{D379B7A8-E43F-49FF-8B06-BF1F5EFB5340}" type="sibTrans" cxnId="{C5D93BD4-98D3-476E-9A86-14507E66CBE1}">
      <dgm:prSet/>
      <dgm:spPr/>
      <dgm:t>
        <a:bodyPr/>
        <a:lstStyle/>
        <a:p>
          <a:endParaRPr lang="tr-TR"/>
        </a:p>
      </dgm:t>
    </dgm:pt>
    <dgm:pt modelId="{4D29A338-042B-42FF-A2D2-F1CED701F7CC}" type="pres">
      <dgm:prSet presAssocID="{7203C90C-F79E-4E1A-B5CB-188EF5A64E5A}" presName="linearFlow" presStyleCnt="0">
        <dgm:presLayoutVars>
          <dgm:dir/>
          <dgm:animLvl val="lvl"/>
          <dgm:resizeHandles/>
        </dgm:presLayoutVars>
      </dgm:prSet>
      <dgm:spPr/>
      <dgm:t>
        <a:bodyPr/>
        <a:lstStyle/>
        <a:p>
          <a:endParaRPr lang="tr-TR"/>
        </a:p>
      </dgm:t>
    </dgm:pt>
    <dgm:pt modelId="{2C316545-948F-4A30-9E6A-056D6F669CF9}" type="pres">
      <dgm:prSet presAssocID="{F7AA942C-197D-448A-8775-6E33005F4A87}" presName="compositeNode" presStyleCnt="0">
        <dgm:presLayoutVars>
          <dgm:bulletEnabled val="1"/>
        </dgm:presLayoutVars>
      </dgm:prSet>
      <dgm:spPr/>
      <dgm:t>
        <a:bodyPr/>
        <a:lstStyle/>
        <a:p>
          <a:endParaRPr lang="tr-TR"/>
        </a:p>
      </dgm:t>
    </dgm:pt>
    <dgm:pt modelId="{AD94B38A-50E2-4AF9-9F62-370FB876BAB9}" type="pres">
      <dgm:prSet presAssocID="{F7AA942C-197D-448A-8775-6E33005F4A87}" presName="image" presStyleLbl="fgImgPlace1" presStyleIdx="0" presStyleCnt="2" custScaleX="108282" custScaleY="72303"/>
      <dgm:spPr>
        <a:blipFill rotWithShape="0">
          <a:blip xmlns:r="http://schemas.openxmlformats.org/officeDocument/2006/relationships" r:embed="rId1"/>
          <a:stretch>
            <a:fillRect/>
          </a:stretch>
        </a:blipFill>
      </dgm:spPr>
      <dgm:t>
        <a:bodyPr/>
        <a:lstStyle/>
        <a:p>
          <a:endParaRPr lang="tr-TR"/>
        </a:p>
      </dgm:t>
    </dgm:pt>
    <dgm:pt modelId="{4B452D1E-4924-41C0-B6EB-6094F46106AD}" type="pres">
      <dgm:prSet presAssocID="{F7AA942C-197D-448A-8775-6E33005F4A87}" presName="childNode" presStyleLbl="node1" presStyleIdx="0" presStyleCnt="2">
        <dgm:presLayoutVars>
          <dgm:bulletEnabled val="1"/>
        </dgm:presLayoutVars>
      </dgm:prSet>
      <dgm:spPr/>
      <dgm:t>
        <a:bodyPr/>
        <a:lstStyle/>
        <a:p>
          <a:endParaRPr lang="tr-TR"/>
        </a:p>
      </dgm:t>
    </dgm:pt>
    <dgm:pt modelId="{00DD3162-5C18-463A-BEC2-841AA4067D3F}" type="pres">
      <dgm:prSet presAssocID="{F7AA942C-197D-448A-8775-6E33005F4A87}" presName="parentNode" presStyleLbl="revTx" presStyleIdx="0" presStyleCnt="2">
        <dgm:presLayoutVars>
          <dgm:chMax val="0"/>
          <dgm:bulletEnabled val="1"/>
        </dgm:presLayoutVars>
      </dgm:prSet>
      <dgm:spPr/>
      <dgm:t>
        <a:bodyPr/>
        <a:lstStyle/>
        <a:p>
          <a:endParaRPr lang="tr-TR"/>
        </a:p>
      </dgm:t>
    </dgm:pt>
    <dgm:pt modelId="{C0C5B451-4388-4BD0-8166-B1F8B999FFCE}" type="pres">
      <dgm:prSet presAssocID="{D517E0BE-9D04-4F5C-9716-D5EF67A3B995}" presName="sibTrans" presStyleCnt="0"/>
      <dgm:spPr/>
      <dgm:t>
        <a:bodyPr/>
        <a:lstStyle/>
        <a:p>
          <a:endParaRPr lang="tr-TR"/>
        </a:p>
      </dgm:t>
    </dgm:pt>
    <dgm:pt modelId="{EA3E0746-9B71-4A77-B190-B87375564349}" type="pres">
      <dgm:prSet presAssocID="{239441E7-3EE0-4F48-AB01-0531C1C3C3B0}" presName="compositeNode" presStyleCnt="0">
        <dgm:presLayoutVars>
          <dgm:bulletEnabled val="1"/>
        </dgm:presLayoutVars>
      </dgm:prSet>
      <dgm:spPr/>
      <dgm:t>
        <a:bodyPr/>
        <a:lstStyle/>
        <a:p>
          <a:endParaRPr lang="tr-TR"/>
        </a:p>
      </dgm:t>
    </dgm:pt>
    <dgm:pt modelId="{791CD724-EB66-435C-AD1F-111D0B1E331B}" type="pres">
      <dgm:prSet presAssocID="{239441E7-3EE0-4F48-AB01-0531C1C3C3B0}" presName="image" presStyleLbl="fgImgPlace1" presStyleIdx="1" presStyleCnt="2" custScaleX="115519" custScaleY="65919"/>
      <dgm:spPr>
        <a:blipFill rotWithShape="0">
          <a:blip xmlns:r="http://schemas.openxmlformats.org/officeDocument/2006/relationships" r:embed="rId1"/>
          <a:stretch>
            <a:fillRect/>
          </a:stretch>
        </a:blipFill>
      </dgm:spPr>
      <dgm:t>
        <a:bodyPr/>
        <a:lstStyle/>
        <a:p>
          <a:endParaRPr lang="tr-TR"/>
        </a:p>
      </dgm:t>
    </dgm:pt>
    <dgm:pt modelId="{E8002625-1A55-4A82-BE7C-44C83F07FB78}" type="pres">
      <dgm:prSet presAssocID="{239441E7-3EE0-4F48-AB01-0531C1C3C3B0}" presName="childNode" presStyleLbl="node1" presStyleIdx="1" presStyleCnt="2">
        <dgm:presLayoutVars>
          <dgm:bulletEnabled val="1"/>
        </dgm:presLayoutVars>
      </dgm:prSet>
      <dgm:spPr/>
      <dgm:t>
        <a:bodyPr/>
        <a:lstStyle/>
        <a:p>
          <a:endParaRPr lang="tr-TR"/>
        </a:p>
      </dgm:t>
    </dgm:pt>
    <dgm:pt modelId="{E7AB857C-2975-4B4F-84DF-33F0FEAB1525}" type="pres">
      <dgm:prSet presAssocID="{239441E7-3EE0-4F48-AB01-0531C1C3C3B0}" presName="parentNode" presStyleLbl="revTx" presStyleIdx="1" presStyleCnt="2">
        <dgm:presLayoutVars>
          <dgm:chMax val="0"/>
          <dgm:bulletEnabled val="1"/>
        </dgm:presLayoutVars>
      </dgm:prSet>
      <dgm:spPr/>
      <dgm:t>
        <a:bodyPr/>
        <a:lstStyle/>
        <a:p>
          <a:endParaRPr lang="tr-TR"/>
        </a:p>
      </dgm:t>
    </dgm:pt>
  </dgm:ptLst>
  <dgm:cxnLst>
    <dgm:cxn modelId="{DCA44B0A-F147-4D51-95BF-6DF0019F0991}" type="presOf" srcId="{6BB883E1-4D9A-4E0A-A23E-BC5FEB955FB7}" destId="{4B452D1E-4924-41C0-B6EB-6094F46106AD}" srcOrd="0" destOrd="1" presId="urn:microsoft.com/office/officeart/2005/8/layout/hList2#2"/>
    <dgm:cxn modelId="{44C41D7F-E881-4380-A0F8-E80042A03B17}" srcId="{F7AA942C-197D-448A-8775-6E33005F4A87}" destId="{6BB883E1-4D9A-4E0A-A23E-BC5FEB955FB7}" srcOrd="1" destOrd="0" parTransId="{7DE39E7C-7BB1-40B4-9F1D-52E451284801}" sibTransId="{401498C1-640D-40F2-B652-1AED5FD052FA}"/>
    <dgm:cxn modelId="{B32E3095-33F9-47D2-A852-041F3878F623}" srcId="{F7AA942C-197D-448A-8775-6E33005F4A87}" destId="{D5F8993F-12F4-4947-9A7C-EE38EF8F9425}" srcOrd="2" destOrd="0" parTransId="{D68DCB22-1E23-4331-9D8F-C861ED684671}" sibTransId="{0AA7BB74-8822-4872-9A05-58D5EBA12C42}"/>
    <dgm:cxn modelId="{745ACAD0-654A-4F42-BDF9-F5B7470776AA}" type="presOf" srcId="{239441E7-3EE0-4F48-AB01-0531C1C3C3B0}" destId="{E7AB857C-2975-4B4F-84DF-33F0FEAB1525}" srcOrd="0" destOrd="0" presId="urn:microsoft.com/office/officeart/2005/8/layout/hList2#2"/>
    <dgm:cxn modelId="{DA939D3E-3DBE-4533-A76B-90CB1E99F320}" srcId="{7203C90C-F79E-4E1A-B5CB-188EF5A64E5A}" destId="{F7AA942C-197D-448A-8775-6E33005F4A87}" srcOrd="0" destOrd="0" parTransId="{EFADF8ED-BA3D-4946-9BE6-8BCF0500D4DC}" sibTransId="{D517E0BE-9D04-4F5C-9716-D5EF67A3B995}"/>
    <dgm:cxn modelId="{9494619D-ED19-4540-9D83-75B926B5DF19}" type="presOf" srcId="{D5F8993F-12F4-4947-9A7C-EE38EF8F9425}" destId="{4B452D1E-4924-41C0-B6EB-6094F46106AD}" srcOrd="0" destOrd="2" presId="urn:microsoft.com/office/officeart/2005/8/layout/hList2#2"/>
    <dgm:cxn modelId="{2E4E1551-7CF9-4F82-B410-CDAB635F0BE8}" type="presOf" srcId="{1A8C0141-46A8-4B81-837B-CA78EF9D8E58}" destId="{E8002625-1A55-4A82-BE7C-44C83F07FB78}" srcOrd="0" destOrd="0" presId="urn:microsoft.com/office/officeart/2005/8/layout/hList2#2"/>
    <dgm:cxn modelId="{F8721A3A-30B6-4FDA-AFA5-ED4D8923EE13}" type="presOf" srcId="{F7AA942C-197D-448A-8775-6E33005F4A87}" destId="{00DD3162-5C18-463A-BEC2-841AA4067D3F}" srcOrd="0" destOrd="0" presId="urn:microsoft.com/office/officeart/2005/8/layout/hList2#2"/>
    <dgm:cxn modelId="{2848E98C-85B0-47E6-B35E-66CF91516B7A}" type="presOf" srcId="{3086F801-A427-4B31-A9A6-F91B378F5BC7}" destId="{E8002625-1A55-4A82-BE7C-44C83F07FB78}" srcOrd="0" destOrd="2" presId="urn:microsoft.com/office/officeart/2005/8/layout/hList2#2"/>
    <dgm:cxn modelId="{859BF263-A689-4833-BB42-A30BD6BD691F}" srcId="{239441E7-3EE0-4F48-AB01-0531C1C3C3B0}" destId="{3086F801-A427-4B31-A9A6-F91B378F5BC7}" srcOrd="2" destOrd="0" parTransId="{E01D6287-62A7-4FE9-8E8B-CD987F71CC2F}" sibTransId="{927D8277-4FB6-4E9F-915E-4C147822CECD}"/>
    <dgm:cxn modelId="{C5D93BD4-98D3-476E-9A86-14507E66CBE1}" srcId="{239441E7-3EE0-4F48-AB01-0531C1C3C3B0}" destId="{EC7A8360-AEDB-4B77-A3B2-B43DF122825E}" srcOrd="1" destOrd="0" parTransId="{46D133B6-90E9-4764-A6B9-298470CCF4FE}" sibTransId="{D379B7A8-E43F-49FF-8B06-BF1F5EFB5340}"/>
    <dgm:cxn modelId="{B88111F9-0A29-4D98-AA4A-6550C87D69DA}" srcId="{F7AA942C-197D-448A-8775-6E33005F4A87}" destId="{731A05F2-A807-4831-9C29-D8C8FEA9D003}" srcOrd="0" destOrd="0" parTransId="{93C78C02-1F2C-4919-BC46-91459FAA6587}" sibTransId="{4E8E7925-61F3-4986-9117-DCABE877D1C9}"/>
    <dgm:cxn modelId="{1EFB4636-EAE3-47FD-BB03-B0E4C7F1E10D}" type="presOf" srcId="{731A05F2-A807-4831-9C29-D8C8FEA9D003}" destId="{4B452D1E-4924-41C0-B6EB-6094F46106AD}" srcOrd="0" destOrd="0" presId="urn:microsoft.com/office/officeart/2005/8/layout/hList2#2"/>
    <dgm:cxn modelId="{7200AE87-4E1A-457C-9E24-2AF47700E1EA}" type="presOf" srcId="{7203C90C-F79E-4E1A-B5CB-188EF5A64E5A}" destId="{4D29A338-042B-42FF-A2D2-F1CED701F7CC}" srcOrd="0" destOrd="0" presId="urn:microsoft.com/office/officeart/2005/8/layout/hList2#2"/>
    <dgm:cxn modelId="{64E2A964-71A1-41A1-AD35-65321F3E939A}" srcId="{239441E7-3EE0-4F48-AB01-0531C1C3C3B0}" destId="{1A8C0141-46A8-4B81-837B-CA78EF9D8E58}" srcOrd="0" destOrd="0" parTransId="{7F778F53-8543-43FB-B09F-5415540C6329}" sibTransId="{D962E4AB-7E68-4436-94BC-8836CAF2E4B1}"/>
    <dgm:cxn modelId="{60BA7176-3754-4884-884C-F3321A9E12C6}" srcId="{7203C90C-F79E-4E1A-B5CB-188EF5A64E5A}" destId="{239441E7-3EE0-4F48-AB01-0531C1C3C3B0}" srcOrd="1" destOrd="0" parTransId="{DEEBE6B8-3AB5-45C7-AE6D-71130311F2CE}" sibTransId="{6BC9B255-7786-4232-A973-6B2861881641}"/>
    <dgm:cxn modelId="{D680C2FC-827A-4808-9E9E-7340AAA73318}" type="presOf" srcId="{EC7A8360-AEDB-4B77-A3B2-B43DF122825E}" destId="{E8002625-1A55-4A82-BE7C-44C83F07FB78}" srcOrd="0" destOrd="1" presId="urn:microsoft.com/office/officeart/2005/8/layout/hList2#2"/>
    <dgm:cxn modelId="{FF4EAE64-0095-4382-82BF-7B66E0011132}" type="presParOf" srcId="{4D29A338-042B-42FF-A2D2-F1CED701F7CC}" destId="{2C316545-948F-4A30-9E6A-056D6F669CF9}" srcOrd="0" destOrd="0" presId="urn:microsoft.com/office/officeart/2005/8/layout/hList2#2"/>
    <dgm:cxn modelId="{04D2876D-0D37-4B95-878C-DCE7133AD535}" type="presParOf" srcId="{2C316545-948F-4A30-9E6A-056D6F669CF9}" destId="{AD94B38A-50E2-4AF9-9F62-370FB876BAB9}" srcOrd="0" destOrd="0" presId="urn:microsoft.com/office/officeart/2005/8/layout/hList2#2"/>
    <dgm:cxn modelId="{BCCB847D-52A5-4B10-8D3F-AE16D4842B99}" type="presParOf" srcId="{2C316545-948F-4A30-9E6A-056D6F669CF9}" destId="{4B452D1E-4924-41C0-B6EB-6094F46106AD}" srcOrd="1" destOrd="0" presId="urn:microsoft.com/office/officeart/2005/8/layout/hList2#2"/>
    <dgm:cxn modelId="{E561D30F-E345-4410-A7A2-8AD53C96A769}" type="presParOf" srcId="{2C316545-948F-4A30-9E6A-056D6F669CF9}" destId="{00DD3162-5C18-463A-BEC2-841AA4067D3F}" srcOrd="2" destOrd="0" presId="urn:microsoft.com/office/officeart/2005/8/layout/hList2#2"/>
    <dgm:cxn modelId="{BD97FDA9-5061-48D5-9F39-8F7590143B97}" type="presParOf" srcId="{4D29A338-042B-42FF-A2D2-F1CED701F7CC}" destId="{C0C5B451-4388-4BD0-8166-B1F8B999FFCE}" srcOrd="1" destOrd="0" presId="urn:microsoft.com/office/officeart/2005/8/layout/hList2#2"/>
    <dgm:cxn modelId="{9B4A1286-D8CB-4713-AB98-B49F8653C4F4}" type="presParOf" srcId="{4D29A338-042B-42FF-A2D2-F1CED701F7CC}" destId="{EA3E0746-9B71-4A77-B190-B87375564349}" srcOrd="2" destOrd="0" presId="urn:microsoft.com/office/officeart/2005/8/layout/hList2#2"/>
    <dgm:cxn modelId="{C89F8970-3734-4274-9D5A-755F5EE7452B}" type="presParOf" srcId="{EA3E0746-9B71-4A77-B190-B87375564349}" destId="{791CD724-EB66-435C-AD1F-111D0B1E331B}" srcOrd="0" destOrd="0" presId="urn:microsoft.com/office/officeart/2005/8/layout/hList2#2"/>
    <dgm:cxn modelId="{66D16438-20E7-4C75-A090-204DC5057224}" type="presParOf" srcId="{EA3E0746-9B71-4A77-B190-B87375564349}" destId="{E8002625-1A55-4A82-BE7C-44C83F07FB78}" srcOrd="1" destOrd="0" presId="urn:microsoft.com/office/officeart/2005/8/layout/hList2#2"/>
    <dgm:cxn modelId="{87081369-4C8B-49C9-B7F4-C2FB814518C3}" type="presParOf" srcId="{EA3E0746-9B71-4A77-B190-B87375564349}" destId="{E7AB857C-2975-4B4F-84DF-33F0FEAB1525}"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27923-2605-4E62-9767-2DDD7FF474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652CB82-3274-42F6-8CB8-DC782991481A}">
      <dgm:prSet phldrT="[Metin]" custT="1"/>
      <dgm:spPr/>
      <dgm:t>
        <a:bodyPr/>
        <a:lstStyle/>
        <a:p>
          <a:r>
            <a:rPr lang="tr-TR" sz="2400" dirty="0" smtClean="0">
              <a:latin typeface="Georgia" pitchFamily="18" charset="0"/>
            </a:rPr>
            <a:t>Öğretim Programı Anketi</a:t>
          </a:r>
          <a:endParaRPr lang="tr-TR" sz="2400" dirty="0">
            <a:latin typeface="Georgia" pitchFamily="18" charset="0"/>
          </a:endParaRPr>
        </a:p>
      </dgm:t>
    </dgm:pt>
    <dgm:pt modelId="{65884DC8-1150-4644-AEBA-B8E57FACFD9F}" type="parTrans" cxnId="{797F9CD5-A0B0-40CB-A627-6CB22F210227}">
      <dgm:prSet/>
      <dgm:spPr/>
      <dgm:t>
        <a:bodyPr/>
        <a:lstStyle/>
        <a:p>
          <a:endParaRPr lang="tr-TR"/>
        </a:p>
      </dgm:t>
    </dgm:pt>
    <dgm:pt modelId="{9B3945FB-8492-401B-B8F6-CA1B2865B149}" type="sibTrans" cxnId="{797F9CD5-A0B0-40CB-A627-6CB22F210227}">
      <dgm:prSet/>
      <dgm:spPr/>
      <dgm:t>
        <a:bodyPr/>
        <a:lstStyle/>
        <a:p>
          <a:endParaRPr lang="tr-TR"/>
        </a:p>
      </dgm:t>
    </dgm:pt>
    <dgm:pt modelId="{46D5DE05-3DE3-4AC6-9B83-A0978A7B8D69}">
      <dgm:prSet phldrT="[Metin]"/>
      <dgm:spPr/>
      <dgm:t>
        <a:bodyPr/>
        <a:lstStyle/>
        <a:p>
          <a:r>
            <a:rPr lang="tr-TR" dirty="0" smtClean="0">
              <a:latin typeface="Georgia" pitchFamily="18" charset="0"/>
            </a:rPr>
            <a:t>Ülkenin genel öğretim programı ile ilgilidir. MEB tarafından doldurulur.</a:t>
          </a:r>
          <a:endParaRPr lang="tr-TR" dirty="0">
            <a:latin typeface="Georgia" pitchFamily="18" charset="0"/>
          </a:endParaRPr>
        </a:p>
      </dgm:t>
    </dgm:pt>
    <dgm:pt modelId="{90CD0C87-432A-4C27-B0A2-A108316BC144}" type="parTrans" cxnId="{AA03A6B6-242A-4C9B-9D8C-F431A8DF0F0B}">
      <dgm:prSet/>
      <dgm:spPr/>
      <dgm:t>
        <a:bodyPr/>
        <a:lstStyle/>
        <a:p>
          <a:endParaRPr lang="tr-TR"/>
        </a:p>
      </dgm:t>
    </dgm:pt>
    <dgm:pt modelId="{C43488B2-2CA3-4A33-B7BF-F063531F7332}" type="sibTrans" cxnId="{AA03A6B6-242A-4C9B-9D8C-F431A8DF0F0B}">
      <dgm:prSet/>
      <dgm:spPr/>
      <dgm:t>
        <a:bodyPr/>
        <a:lstStyle/>
        <a:p>
          <a:endParaRPr lang="tr-TR"/>
        </a:p>
      </dgm:t>
    </dgm:pt>
    <dgm:pt modelId="{3C2895F8-AF90-4EF4-B9C6-97C22FD240CA}">
      <dgm:prSet phldrT="[Metin]" custT="1"/>
      <dgm:spPr/>
      <dgm:t>
        <a:bodyPr/>
        <a:lstStyle/>
        <a:p>
          <a:r>
            <a:rPr lang="tr-TR" sz="2400" dirty="0" smtClean="0">
              <a:latin typeface="Georgia" pitchFamily="18" charset="0"/>
            </a:rPr>
            <a:t>Okul Anketi</a:t>
          </a:r>
          <a:endParaRPr lang="tr-TR" sz="2400" dirty="0">
            <a:latin typeface="Georgia" pitchFamily="18" charset="0"/>
          </a:endParaRPr>
        </a:p>
      </dgm:t>
    </dgm:pt>
    <dgm:pt modelId="{BBB93BC8-76EC-4B66-9F1B-69E3D1DE10A5}" type="parTrans" cxnId="{BD7A2F11-3391-4D33-9C44-2F73FDC8DE94}">
      <dgm:prSet/>
      <dgm:spPr/>
      <dgm:t>
        <a:bodyPr/>
        <a:lstStyle/>
        <a:p>
          <a:endParaRPr lang="tr-TR"/>
        </a:p>
      </dgm:t>
    </dgm:pt>
    <dgm:pt modelId="{9E0B4971-9388-4C3E-94F3-87B46C76AC68}" type="sibTrans" cxnId="{BD7A2F11-3391-4D33-9C44-2F73FDC8DE94}">
      <dgm:prSet/>
      <dgm:spPr/>
      <dgm:t>
        <a:bodyPr/>
        <a:lstStyle/>
        <a:p>
          <a:endParaRPr lang="tr-TR"/>
        </a:p>
      </dgm:t>
    </dgm:pt>
    <dgm:pt modelId="{FFEE31D8-0FE5-48AB-966A-86E623EC3E3B}">
      <dgm:prSet phldrT="[Metin]"/>
      <dgm:spPr/>
      <dgm:t>
        <a:bodyPr/>
        <a:lstStyle/>
        <a:p>
          <a:r>
            <a:rPr lang="tr-TR" dirty="0" smtClean="0">
              <a:latin typeface="Georgia" pitchFamily="18" charset="0"/>
            </a:rPr>
            <a:t>Okul hakkındaki bilgileri içerir.</a:t>
          </a:r>
          <a:endParaRPr lang="tr-TR" dirty="0">
            <a:latin typeface="Georgia" pitchFamily="18" charset="0"/>
          </a:endParaRPr>
        </a:p>
      </dgm:t>
    </dgm:pt>
    <dgm:pt modelId="{5607682E-7177-46C2-A8D0-DB6CDFC58040}" type="parTrans" cxnId="{4A637841-60C2-462F-B707-744142D44EF0}">
      <dgm:prSet/>
      <dgm:spPr/>
      <dgm:t>
        <a:bodyPr/>
        <a:lstStyle/>
        <a:p>
          <a:endParaRPr lang="tr-TR"/>
        </a:p>
      </dgm:t>
    </dgm:pt>
    <dgm:pt modelId="{156B9C6A-152F-463A-8240-442F93810689}" type="sibTrans" cxnId="{4A637841-60C2-462F-B707-744142D44EF0}">
      <dgm:prSet/>
      <dgm:spPr/>
      <dgm:t>
        <a:bodyPr/>
        <a:lstStyle/>
        <a:p>
          <a:endParaRPr lang="tr-TR"/>
        </a:p>
      </dgm:t>
    </dgm:pt>
    <dgm:pt modelId="{5DC805B7-5D81-4E94-B261-09B19ECD63EC}">
      <dgm:prSet phldrT="[Metin]"/>
      <dgm:spPr/>
      <dgm:t>
        <a:bodyPr/>
        <a:lstStyle/>
        <a:p>
          <a:r>
            <a:rPr lang="tr-TR" dirty="0" smtClean="0">
              <a:latin typeface="Georgia" pitchFamily="18" charset="0"/>
            </a:rPr>
            <a:t>Okul müdürü tarafından doldurulur.</a:t>
          </a:r>
          <a:endParaRPr lang="tr-TR" dirty="0">
            <a:latin typeface="Georgia" pitchFamily="18" charset="0"/>
          </a:endParaRPr>
        </a:p>
      </dgm:t>
    </dgm:pt>
    <dgm:pt modelId="{CA55E747-5DF9-49D3-A8E7-36EABBAE37F0}" type="parTrans" cxnId="{8E9264A5-B906-4CCB-91B7-386A05B9D3F0}">
      <dgm:prSet/>
      <dgm:spPr/>
      <dgm:t>
        <a:bodyPr/>
        <a:lstStyle/>
        <a:p>
          <a:endParaRPr lang="tr-TR"/>
        </a:p>
      </dgm:t>
    </dgm:pt>
    <dgm:pt modelId="{E11555DD-4B0B-46F5-8B8F-293744B6B520}" type="sibTrans" cxnId="{8E9264A5-B906-4CCB-91B7-386A05B9D3F0}">
      <dgm:prSet/>
      <dgm:spPr/>
      <dgm:t>
        <a:bodyPr/>
        <a:lstStyle/>
        <a:p>
          <a:endParaRPr lang="tr-TR"/>
        </a:p>
      </dgm:t>
    </dgm:pt>
    <dgm:pt modelId="{E8B6DBFC-16E3-4007-9171-FE4B52AF3281}">
      <dgm:prSet phldrT="[Metin]" custT="1"/>
      <dgm:spPr/>
      <dgm:t>
        <a:bodyPr/>
        <a:lstStyle/>
        <a:p>
          <a:r>
            <a:rPr lang="tr-TR" sz="2400" dirty="0" smtClean="0">
              <a:latin typeface="Georgia" pitchFamily="18" charset="0"/>
            </a:rPr>
            <a:t>Öğretmen Anketi</a:t>
          </a:r>
          <a:endParaRPr lang="tr-TR" sz="2400" dirty="0">
            <a:latin typeface="Georgia" pitchFamily="18" charset="0"/>
          </a:endParaRPr>
        </a:p>
      </dgm:t>
    </dgm:pt>
    <dgm:pt modelId="{EAF6B8A8-6319-47DB-BFC1-B7FE3D556C39}" type="parTrans" cxnId="{6A654168-78CE-4026-B236-E680C77B6FB8}">
      <dgm:prSet/>
      <dgm:spPr/>
      <dgm:t>
        <a:bodyPr/>
        <a:lstStyle/>
        <a:p>
          <a:endParaRPr lang="tr-TR"/>
        </a:p>
      </dgm:t>
    </dgm:pt>
    <dgm:pt modelId="{82B36AF1-B802-4C3F-B276-6ED372B236A2}" type="sibTrans" cxnId="{6A654168-78CE-4026-B236-E680C77B6FB8}">
      <dgm:prSet/>
      <dgm:spPr/>
      <dgm:t>
        <a:bodyPr/>
        <a:lstStyle/>
        <a:p>
          <a:endParaRPr lang="tr-TR"/>
        </a:p>
      </dgm:t>
    </dgm:pt>
    <dgm:pt modelId="{CC4D76D2-50D4-4684-B60F-AC408A4D05CA}">
      <dgm:prSet phldrT="[Metin]"/>
      <dgm:spPr/>
      <dgm:t>
        <a:bodyPr/>
        <a:lstStyle/>
        <a:p>
          <a:r>
            <a:rPr lang="tr-TR" dirty="0" smtClean="0">
              <a:latin typeface="Georgia" pitchFamily="18" charset="0"/>
            </a:rPr>
            <a:t>Öğrenciler  hakkındaki bilgileri içerir.</a:t>
          </a:r>
          <a:endParaRPr lang="tr-TR" dirty="0">
            <a:latin typeface="Georgia" pitchFamily="18" charset="0"/>
          </a:endParaRPr>
        </a:p>
      </dgm:t>
    </dgm:pt>
    <dgm:pt modelId="{64350FD1-F465-4D60-B473-602ACA601C15}" type="parTrans" cxnId="{8CD797CF-0BC8-4076-9A05-967C26A052F6}">
      <dgm:prSet/>
      <dgm:spPr/>
      <dgm:t>
        <a:bodyPr/>
        <a:lstStyle/>
        <a:p>
          <a:endParaRPr lang="tr-TR"/>
        </a:p>
      </dgm:t>
    </dgm:pt>
    <dgm:pt modelId="{2E881831-E775-45BF-A60B-DCF5442BED79}" type="sibTrans" cxnId="{8CD797CF-0BC8-4076-9A05-967C26A052F6}">
      <dgm:prSet/>
      <dgm:spPr/>
      <dgm:t>
        <a:bodyPr/>
        <a:lstStyle/>
        <a:p>
          <a:endParaRPr lang="tr-TR"/>
        </a:p>
      </dgm:t>
    </dgm:pt>
    <dgm:pt modelId="{3EFA7816-D8A0-4A1C-9FA4-AFF548806062}">
      <dgm:prSet phldrT="[Metin]"/>
      <dgm:spPr/>
      <dgm:t>
        <a:bodyPr/>
        <a:lstStyle/>
        <a:p>
          <a:r>
            <a:rPr lang="tr-TR" dirty="0" smtClean="0">
              <a:latin typeface="Georgia" pitchFamily="18" charset="0"/>
            </a:rPr>
            <a:t>Öğrenciler tarafından doldurulur.</a:t>
          </a:r>
          <a:endParaRPr lang="tr-TR" dirty="0">
            <a:latin typeface="Georgia" pitchFamily="18" charset="0"/>
          </a:endParaRPr>
        </a:p>
      </dgm:t>
    </dgm:pt>
    <dgm:pt modelId="{9811EE55-80AC-4BBA-AD82-75C690F283BA}" type="parTrans" cxnId="{58EDB344-89F4-48F3-BCC6-6339AD791A39}">
      <dgm:prSet/>
      <dgm:spPr/>
      <dgm:t>
        <a:bodyPr/>
        <a:lstStyle/>
        <a:p>
          <a:endParaRPr lang="tr-TR"/>
        </a:p>
      </dgm:t>
    </dgm:pt>
    <dgm:pt modelId="{617B658A-8BF6-416B-94CD-BF1BF82A80FB}" type="sibTrans" cxnId="{58EDB344-89F4-48F3-BCC6-6339AD791A39}">
      <dgm:prSet/>
      <dgm:spPr/>
      <dgm:t>
        <a:bodyPr/>
        <a:lstStyle/>
        <a:p>
          <a:endParaRPr lang="tr-TR"/>
        </a:p>
      </dgm:t>
    </dgm:pt>
    <dgm:pt modelId="{A527BA1E-2C09-4ED9-96E1-97E5CB2DE7B1}">
      <dgm:prSet custT="1"/>
      <dgm:spPr/>
      <dgm:t>
        <a:bodyPr/>
        <a:lstStyle/>
        <a:p>
          <a:r>
            <a:rPr lang="tr-TR" sz="2400" dirty="0" smtClean="0">
              <a:latin typeface="Georgia" pitchFamily="18" charset="0"/>
            </a:rPr>
            <a:t>Öğrenci Anketi</a:t>
          </a:r>
          <a:endParaRPr lang="tr-TR" sz="2400" dirty="0">
            <a:latin typeface="Georgia" pitchFamily="18" charset="0"/>
          </a:endParaRPr>
        </a:p>
      </dgm:t>
    </dgm:pt>
    <dgm:pt modelId="{86E3C058-297B-4C75-BBD8-35E41BCEE9E0}" type="parTrans" cxnId="{99EE8615-4423-4A5D-8005-7E61DBC50BB0}">
      <dgm:prSet/>
      <dgm:spPr/>
      <dgm:t>
        <a:bodyPr/>
        <a:lstStyle/>
        <a:p>
          <a:endParaRPr lang="tr-TR"/>
        </a:p>
      </dgm:t>
    </dgm:pt>
    <dgm:pt modelId="{CF34F8DA-6CD5-4098-9FCD-1D08164A7A4B}" type="sibTrans" cxnId="{99EE8615-4423-4A5D-8005-7E61DBC50BB0}">
      <dgm:prSet/>
      <dgm:spPr/>
      <dgm:t>
        <a:bodyPr/>
        <a:lstStyle/>
        <a:p>
          <a:endParaRPr lang="tr-TR"/>
        </a:p>
      </dgm:t>
    </dgm:pt>
    <dgm:pt modelId="{E6C059A1-13F1-4BB0-97CD-8F62F0CF080A}" type="pres">
      <dgm:prSet presAssocID="{B0E27923-2605-4E62-9767-2DDD7FF474EB}" presName="Name0" presStyleCnt="0">
        <dgm:presLayoutVars>
          <dgm:dir/>
          <dgm:animLvl val="lvl"/>
          <dgm:resizeHandles val="exact"/>
        </dgm:presLayoutVars>
      </dgm:prSet>
      <dgm:spPr/>
      <dgm:t>
        <a:bodyPr/>
        <a:lstStyle/>
        <a:p>
          <a:endParaRPr lang="tr-TR"/>
        </a:p>
      </dgm:t>
    </dgm:pt>
    <dgm:pt modelId="{E7F8B1F6-2829-42D9-B56D-C1273CAD8EAE}" type="pres">
      <dgm:prSet presAssocID="{7652CB82-3274-42F6-8CB8-DC782991481A}" presName="linNode" presStyleCnt="0"/>
      <dgm:spPr/>
    </dgm:pt>
    <dgm:pt modelId="{99B4B93C-23AB-4BC9-8A5E-656ECF0AC797}" type="pres">
      <dgm:prSet presAssocID="{7652CB82-3274-42F6-8CB8-DC782991481A}" presName="parentText" presStyleLbl="node1" presStyleIdx="0" presStyleCnt="4">
        <dgm:presLayoutVars>
          <dgm:chMax val="1"/>
          <dgm:bulletEnabled val="1"/>
        </dgm:presLayoutVars>
      </dgm:prSet>
      <dgm:spPr/>
      <dgm:t>
        <a:bodyPr/>
        <a:lstStyle/>
        <a:p>
          <a:endParaRPr lang="tr-TR"/>
        </a:p>
      </dgm:t>
    </dgm:pt>
    <dgm:pt modelId="{7E7CB00B-ADEC-4D5A-8B59-770A0A04046E}" type="pres">
      <dgm:prSet presAssocID="{7652CB82-3274-42F6-8CB8-DC782991481A}" presName="descendantText" presStyleLbl="alignAccFollowNode1" presStyleIdx="0" presStyleCnt="3">
        <dgm:presLayoutVars>
          <dgm:bulletEnabled val="1"/>
        </dgm:presLayoutVars>
      </dgm:prSet>
      <dgm:spPr/>
      <dgm:t>
        <a:bodyPr/>
        <a:lstStyle/>
        <a:p>
          <a:endParaRPr lang="tr-TR"/>
        </a:p>
      </dgm:t>
    </dgm:pt>
    <dgm:pt modelId="{8D26108F-8482-4159-8B4D-B33EDAAEA89F}" type="pres">
      <dgm:prSet presAssocID="{9B3945FB-8492-401B-B8F6-CA1B2865B149}" presName="sp" presStyleCnt="0"/>
      <dgm:spPr/>
    </dgm:pt>
    <dgm:pt modelId="{13FD331C-54F6-4B09-B0E5-A6818F4BFEE6}" type="pres">
      <dgm:prSet presAssocID="{3C2895F8-AF90-4EF4-B9C6-97C22FD240CA}" presName="linNode" presStyleCnt="0"/>
      <dgm:spPr/>
    </dgm:pt>
    <dgm:pt modelId="{2B98211A-C472-4D22-8A2D-A11C5E385648}" type="pres">
      <dgm:prSet presAssocID="{3C2895F8-AF90-4EF4-B9C6-97C22FD240CA}" presName="parentText" presStyleLbl="node1" presStyleIdx="1" presStyleCnt="4">
        <dgm:presLayoutVars>
          <dgm:chMax val="1"/>
          <dgm:bulletEnabled val="1"/>
        </dgm:presLayoutVars>
      </dgm:prSet>
      <dgm:spPr/>
      <dgm:t>
        <a:bodyPr/>
        <a:lstStyle/>
        <a:p>
          <a:endParaRPr lang="tr-TR"/>
        </a:p>
      </dgm:t>
    </dgm:pt>
    <dgm:pt modelId="{A715056B-26D9-4B2F-A5A3-4727FF315D6E}" type="pres">
      <dgm:prSet presAssocID="{3C2895F8-AF90-4EF4-B9C6-97C22FD240CA}" presName="descendantText" presStyleLbl="alignAccFollowNode1" presStyleIdx="1" presStyleCnt="3">
        <dgm:presLayoutVars>
          <dgm:bulletEnabled val="1"/>
        </dgm:presLayoutVars>
      </dgm:prSet>
      <dgm:spPr/>
      <dgm:t>
        <a:bodyPr/>
        <a:lstStyle/>
        <a:p>
          <a:endParaRPr lang="tr-TR"/>
        </a:p>
      </dgm:t>
    </dgm:pt>
    <dgm:pt modelId="{55EB743B-1586-4225-AD93-CCDD951FE665}" type="pres">
      <dgm:prSet presAssocID="{9E0B4971-9388-4C3E-94F3-87B46C76AC68}" presName="sp" presStyleCnt="0"/>
      <dgm:spPr/>
    </dgm:pt>
    <dgm:pt modelId="{5ECDF9D9-D658-4D18-8DF6-C5F25A148CE0}" type="pres">
      <dgm:prSet presAssocID="{E8B6DBFC-16E3-4007-9171-FE4B52AF3281}" presName="linNode" presStyleCnt="0"/>
      <dgm:spPr/>
    </dgm:pt>
    <dgm:pt modelId="{05838C0C-9BDD-44A1-AD4F-05DDD5FE2A30}" type="pres">
      <dgm:prSet presAssocID="{E8B6DBFC-16E3-4007-9171-FE4B52AF3281}" presName="parentText" presStyleLbl="node1" presStyleIdx="2" presStyleCnt="4" custScaleY="151480">
        <dgm:presLayoutVars>
          <dgm:chMax val="1"/>
          <dgm:bulletEnabled val="1"/>
        </dgm:presLayoutVars>
      </dgm:prSet>
      <dgm:spPr/>
      <dgm:t>
        <a:bodyPr/>
        <a:lstStyle/>
        <a:p>
          <a:endParaRPr lang="tr-TR"/>
        </a:p>
      </dgm:t>
    </dgm:pt>
    <dgm:pt modelId="{8BC9915C-32CC-4D24-8ACA-33361068F87D}" type="pres">
      <dgm:prSet presAssocID="{E8B6DBFC-16E3-4007-9171-FE4B52AF3281}" presName="descendantText" presStyleLbl="alignAccFollowNode1" presStyleIdx="2" presStyleCnt="3" custLinFactY="69174" custLinFactNeighborX="2439" custLinFactNeighborY="100000">
        <dgm:presLayoutVars>
          <dgm:bulletEnabled val="1"/>
        </dgm:presLayoutVars>
      </dgm:prSet>
      <dgm:spPr/>
      <dgm:t>
        <a:bodyPr/>
        <a:lstStyle/>
        <a:p>
          <a:endParaRPr lang="tr-TR"/>
        </a:p>
      </dgm:t>
    </dgm:pt>
    <dgm:pt modelId="{8B67CDE5-34E0-4E15-90EC-5064F28A77B8}" type="pres">
      <dgm:prSet presAssocID="{82B36AF1-B802-4C3F-B276-6ED372B236A2}" presName="sp" presStyleCnt="0"/>
      <dgm:spPr/>
    </dgm:pt>
    <dgm:pt modelId="{5B0397C2-0A2E-48D4-A751-AD809D9DF8E9}" type="pres">
      <dgm:prSet presAssocID="{A527BA1E-2C09-4ED9-96E1-97E5CB2DE7B1}" presName="linNode" presStyleCnt="0"/>
      <dgm:spPr/>
    </dgm:pt>
    <dgm:pt modelId="{FF71CCB5-A6BB-4404-8DDF-72E4C3539863}" type="pres">
      <dgm:prSet presAssocID="{A527BA1E-2C09-4ED9-96E1-97E5CB2DE7B1}" presName="parentText" presStyleLbl="node1" presStyleIdx="3" presStyleCnt="4">
        <dgm:presLayoutVars>
          <dgm:chMax val="1"/>
          <dgm:bulletEnabled val="1"/>
        </dgm:presLayoutVars>
      </dgm:prSet>
      <dgm:spPr/>
      <dgm:t>
        <a:bodyPr/>
        <a:lstStyle/>
        <a:p>
          <a:endParaRPr lang="tr-TR"/>
        </a:p>
      </dgm:t>
    </dgm:pt>
  </dgm:ptLst>
  <dgm:cxnLst>
    <dgm:cxn modelId="{797F9CD5-A0B0-40CB-A627-6CB22F210227}" srcId="{B0E27923-2605-4E62-9767-2DDD7FF474EB}" destId="{7652CB82-3274-42F6-8CB8-DC782991481A}" srcOrd="0" destOrd="0" parTransId="{65884DC8-1150-4644-AEBA-B8E57FACFD9F}" sibTransId="{9B3945FB-8492-401B-B8F6-CA1B2865B149}"/>
    <dgm:cxn modelId="{6A654168-78CE-4026-B236-E680C77B6FB8}" srcId="{B0E27923-2605-4E62-9767-2DDD7FF474EB}" destId="{E8B6DBFC-16E3-4007-9171-FE4B52AF3281}" srcOrd="2" destOrd="0" parTransId="{EAF6B8A8-6319-47DB-BFC1-B7FE3D556C39}" sibTransId="{82B36AF1-B802-4C3F-B276-6ED372B236A2}"/>
    <dgm:cxn modelId="{3F0ABF21-7453-4227-A2C7-9E78A599D56D}" type="presOf" srcId="{7652CB82-3274-42F6-8CB8-DC782991481A}" destId="{99B4B93C-23AB-4BC9-8A5E-656ECF0AC797}" srcOrd="0" destOrd="0" presId="urn:microsoft.com/office/officeart/2005/8/layout/vList5"/>
    <dgm:cxn modelId="{853A874D-C5B2-4121-BAF7-69A29DEA547A}" type="presOf" srcId="{3EFA7816-D8A0-4A1C-9FA4-AFF548806062}" destId="{8BC9915C-32CC-4D24-8ACA-33361068F87D}" srcOrd="0" destOrd="1" presId="urn:microsoft.com/office/officeart/2005/8/layout/vList5"/>
    <dgm:cxn modelId="{AA03A6B6-242A-4C9B-9D8C-F431A8DF0F0B}" srcId="{7652CB82-3274-42F6-8CB8-DC782991481A}" destId="{46D5DE05-3DE3-4AC6-9B83-A0978A7B8D69}" srcOrd="0" destOrd="0" parTransId="{90CD0C87-432A-4C27-B0A2-A108316BC144}" sibTransId="{C43488B2-2CA3-4A33-B7BF-F063531F7332}"/>
    <dgm:cxn modelId="{8E9264A5-B906-4CCB-91B7-386A05B9D3F0}" srcId="{3C2895F8-AF90-4EF4-B9C6-97C22FD240CA}" destId="{5DC805B7-5D81-4E94-B261-09B19ECD63EC}" srcOrd="1" destOrd="0" parTransId="{CA55E747-5DF9-49D3-A8E7-36EABBAE37F0}" sibTransId="{E11555DD-4B0B-46F5-8B8F-293744B6B520}"/>
    <dgm:cxn modelId="{4A637841-60C2-462F-B707-744142D44EF0}" srcId="{3C2895F8-AF90-4EF4-B9C6-97C22FD240CA}" destId="{FFEE31D8-0FE5-48AB-966A-86E623EC3E3B}" srcOrd="0" destOrd="0" parTransId="{5607682E-7177-46C2-A8D0-DB6CDFC58040}" sibTransId="{156B9C6A-152F-463A-8240-442F93810689}"/>
    <dgm:cxn modelId="{BD7A2F11-3391-4D33-9C44-2F73FDC8DE94}" srcId="{B0E27923-2605-4E62-9767-2DDD7FF474EB}" destId="{3C2895F8-AF90-4EF4-B9C6-97C22FD240CA}" srcOrd="1" destOrd="0" parTransId="{BBB93BC8-76EC-4B66-9F1B-69E3D1DE10A5}" sibTransId="{9E0B4971-9388-4C3E-94F3-87B46C76AC68}"/>
    <dgm:cxn modelId="{D51DA6B1-7144-483B-B9CC-CA15145B9DB8}" type="presOf" srcId="{3C2895F8-AF90-4EF4-B9C6-97C22FD240CA}" destId="{2B98211A-C472-4D22-8A2D-A11C5E385648}" srcOrd="0" destOrd="0" presId="urn:microsoft.com/office/officeart/2005/8/layout/vList5"/>
    <dgm:cxn modelId="{1F8402AF-45AB-4F33-8CBA-4349FC113298}" type="presOf" srcId="{E8B6DBFC-16E3-4007-9171-FE4B52AF3281}" destId="{05838C0C-9BDD-44A1-AD4F-05DDD5FE2A30}" srcOrd="0" destOrd="0" presId="urn:microsoft.com/office/officeart/2005/8/layout/vList5"/>
    <dgm:cxn modelId="{142DF89E-65BC-48CA-9873-65DFD3B82805}" type="presOf" srcId="{5DC805B7-5D81-4E94-B261-09B19ECD63EC}" destId="{A715056B-26D9-4B2F-A5A3-4727FF315D6E}" srcOrd="0" destOrd="1" presId="urn:microsoft.com/office/officeart/2005/8/layout/vList5"/>
    <dgm:cxn modelId="{7B9136ED-4731-48B8-AB94-4EEBDC4CC329}" type="presOf" srcId="{46D5DE05-3DE3-4AC6-9B83-A0978A7B8D69}" destId="{7E7CB00B-ADEC-4D5A-8B59-770A0A04046E}" srcOrd="0" destOrd="0" presId="urn:microsoft.com/office/officeart/2005/8/layout/vList5"/>
    <dgm:cxn modelId="{A8B209F7-9F81-4919-A8A9-D23B55309BA6}" type="presOf" srcId="{A527BA1E-2C09-4ED9-96E1-97E5CB2DE7B1}" destId="{FF71CCB5-A6BB-4404-8DDF-72E4C3539863}" srcOrd="0" destOrd="0" presId="urn:microsoft.com/office/officeart/2005/8/layout/vList5"/>
    <dgm:cxn modelId="{8CD797CF-0BC8-4076-9A05-967C26A052F6}" srcId="{E8B6DBFC-16E3-4007-9171-FE4B52AF3281}" destId="{CC4D76D2-50D4-4684-B60F-AC408A4D05CA}" srcOrd="0" destOrd="0" parTransId="{64350FD1-F465-4D60-B473-602ACA601C15}" sibTransId="{2E881831-E775-45BF-A60B-DCF5442BED79}"/>
    <dgm:cxn modelId="{2E28AE75-EDDE-451E-BC5D-6A41A9CE022C}" type="presOf" srcId="{FFEE31D8-0FE5-48AB-966A-86E623EC3E3B}" destId="{A715056B-26D9-4B2F-A5A3-4727FF315D6E}" srcOrd="0" destOrd="0" presId="urn:microsoft.com/office/officeart/2005/8/layout/vList5"/>
    <dgm:cxn modelId="{DAF710B6-A4D3-4434-849D-70229A3A864D}" type="presOf" srcId="{B0E27923-2605-4E62-9767-2DDD7FF474EB}" destId="{E6C059A1-13F1-4BB0-97CD-8F62F0CF080A}" srcOrd="0" destOrd="0" presId="urn:microsoft.com/office/officeart/2005/8/layout/vList5"/>
    <dgm:cxn modelId="{99EE8615-4423-4A5D-8005-7E61DBC50BB0}" srcId="{B0E27923-2605-4E62-9767-2DDD7FF474EB}" destId="{A527BA1E-2C09-4ED9-96E1-97E5CB2DE7B1}" srcOrd="3" destOrd="0" parTransId="{86E3C058-297B-4C75-BBD8-35E41BCEE9E0}" sibTransId="{CF34F8DA-6CD5-4098-9FCD-1D08164A7A4B}"/>
    <dgm:cxn modelId="{9C275EF5-3C67-491B-BEE7-1D1A4AF09DA3}" type="presOf" srcId="{CC4D76D2-50D4-4684-B60F-AC408A4D05CA}" destId="{8BC9915C-32CC-4D24-8ACA-33361068F87D}" srcOrd="0" destOrd="0" presId="urn:microsoft.com/office/officeart/2005/8/layout/vList5"/>
    <dgm:cxn modelId="{58EDB344-89F4-48F3-BCC6-6339AD791A39}" srcId="{E8B6DBFC-16E3-4007-9171-FE4B52AF3281}" destId="{3EFA7816-D8A0-4A1C-9FA4-AFF548806062}" srcOrd="1" destOrd="0" parTransId="{9811EE55-80AC-4BBA-AD82-75C690F283BA}" sibTransId="{617B658A-8BF6-416B-94CD-BF1BF82A80FB}"/>
    <dgm:cxn modelId="{00147C4B-788E-4C75-B75C-CE28934E6B45}" type="presParOf" srcId="{E6C059A1-13F1-4BB0-97CD-8F62F0CF080A}" destId="{E7F8B1F6-2829-42D9-B56D-C1273CAD8EAE}" srcOrd="0" destOrd="0" presId="urn:microsoft.com/office/officeart/2005/8/layout/vList5"/>
    <dgm:cxn modelId="{B0909E8E-311F-4329-83FB-5BB2DBA274DF}" type="presParOf" srcId="{E7F8B1F6-2829-42D9-B56D-C1273CAD8EAE}" destId="{99B4B93C-23AB-4BC9-8A5E-656ECF0AC797}" srcOrd="0" destOrd="0" presId="urn:microsoft.com/office/officeart/2005/8/layout/vList5"/>
    <dgm:cxn modelId="{7A8FA973-315D-45A4-B652-5370895E41BE}" type="presParOf" srcId="{E7F8B1F6-2829-42D9-B56D-C1273CAD8EAE}" destId="{7E7CB00B-ADEC-4D5A-8B59-770A0A04046E}" srcOrd="1" destOrd="0" presId="urn:microsoft.com/office/officeart/2005/8/layout/vList5"/>
    <dgm:cxn modelId="{E90917CE-9177-4B9A-82E3-41DEE929D024}" type="presParOf" srcId="{E6C059A1-13F1-4BB0-97CD-8F62F0CF080A}" destId="{8D26108F-8482-4159-8B4D-B33EDAAEA89F}" srcOrd="1" destOrd="0" presId="urn:microsoft.com/office/officeart/2005/8/layout/vList5"/>
    <dgm:cxn modelId="{B933416C-083E-4980-869A-FC9CE9E5A7BE}" type="presParOf" srcId="{E6C059A1-13F1-4BB0-97CD-8F62F0CF080A}" destId="{13FD331C-54F6-4B09-B0E5-A6818F4BFEE6}" srcOrd="2" destOrd="0" presId="urn:microsoft.com/office/officeart/2005/8/layout/vList5"/>
    <dgm:cxn modelId="{41D0CA08-BF83-488B-BC7A-1B6BE1083E00}" type="presParOf" srcId="{13FD331C-54F6-4B09-B0E5-A6818F4BFEE6}" destId="{2B98211A-C472-4D22-8A2D-A11C5E385648}" srcOrd="0" destOrd="0" presId="urn:microsoft.com/office/officeart/2005/8/layout/vList5"/>
    <dgm:cxn modelId="{ECD12724-82C2-4661-A3DE-2F865D9A3CF3}" type="presParOf" srcId="{13FD331C-54F6-4B09-B0E5-A6818F4BFEE6}" destId="{A715056B-26D9-4B2F-A5A3-4727FF315D6E}" srcOrd="1" destOrd="0" presId="urn:microsoft.com/office/officeart/2005/8/layout/vList5"/>
    <dgm:cxn modelId="{486BC7CE-ED09-4AB5-B543-BA66A5290749}" type="presParOf" srcId="{E6C059A1-13F1-4BB0-97CD-8F62F0CF080A}" destId="{55EB743B-1586-4225-AD93-CCDD951FE665}" srcOrd="3" destOrd="0" presId="urn:microsoft.com/office/officeart/2005/8/layout/vList5"/>
    <dgm:cxn modelId="{CE948AB5-7FE0-4530-BCC7-97AB2E3019C3}" type="presParOf" srcId="{E6C059A1-13F1-4BB0-97CD-8F62F0CF080A}" destId="{5ECDF9D9-D658-4D18-8DF6-C5F25A148CE0}" srcOrd="4" destOrd="0" presId="urn:microsoft.com/office/officeart/2005/8/layout/vList5"/>
    <dgm:cxn modelId="{0D73C311-90AE-4F3F-9556-AE774A5146E0}" type="presParOf" srcId="{5ECDF9D9-D658-4D18-8DF6-C5F25A148CE0}" destId="{05838C0C-9BDD-44A1-AD4F-05DDD5FE2A30}" srcOrd="0" destOrd="0" presId="urn:microsoft.com/office/officeart/2005/8/layout/vList5"/>
    <dgm:cxn modelId="{5E0D5F92-7913-4817-B5C2-3B04D25418F9}" type="presParOf" srcId="{5ECDF9D9-D658-4D18-8DF6-C5F25A148CE0}" destId="{8BC9915C-32CC-4D24-8ACA-33361068F87D}" srcOrd="1" destOrd="0" presId="urn:microsoft.com/office/officeart/2005/8/layout/vList5"/>
    <dgm:cxn modelId="{707C34B7-A681-4197-B8D0-EBB3AE947607}" type="presParOf" srcId="{E6C059A1-13F1-4BB0-97CD-8F62F0CF080A}" destId="{8B67CDE5-34E0-4E15-90EC-5064F28A77B8}" srcOrd="5" destOrd="0" presId="urn:microsoft.com/office/officeart/2005/8/layout/vList5"/>
    <dgm:cxn modelId="{90DDD914-9EFD-46DC-AD1D-C7F7E05E40B4}" type="presParOf" srcId="{E6C059A1-13F1-4BB0-97CD-8F62F0CF080A}" destId="{5B0397C2-0A2E-48D4-A751-AD809D9DF8E9}" srcOrd="6" destOrd="0" presId="urn:microsoft.com/office/officeart/2005/8/layout/vList5"/>
    <dgm:cxn modelId="{8312FBAE-9031-4D1F-8A5D-0EA5B3738730}" type="presParOf" srcId="{5B0397C2-0A2E-48D4-A751-AD809D9DF8E9}" destId="{FF71CCB5-A6BB-4404-8DDF-72E4C353986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56FC6-1D06-492C-B004-9E39FA8C1CC2}" type="datetimeFigureOut">
              <a:rPr lang="tr-TR" smtClean="0"/>
              <a:pPr/>
              <a:t>9.5.2016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CCFB7-2271-4AD6-852C-823BFF0468CC}" type="slidenum">
              <a:rPr lang="tr-TR" smtClean="0"/>
              <a:pPr/>
              <a:t>‹#›</a:t>
            </a:fld>
            <a:endParaRPr lang="tr-TR"/>
          </a:p>
        </p:txBody>
      </p:sp>
    </p:spTree>
    <p:extLst>
      <p:ext uri="{BB962C8B-B14F-4D97-AF65-F5344CB8AC3E}">
        <p14:creationId xmlns:p14="http://schemas.microsoft.com/office/powerpoint/2010/main" val="19453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r>
              <a:rPr lang="tr-TR" dirty="0" smtClean="0"/>
              <a:t>Konuların içeriğini bilip</a:t>
            </a:r>
            <a:r>
              <a:rPr lang="tr-TR" baseline="0" dirty="0" smtClean="0"/>
              <a:t> bilmediklerini değil</a:t>
            </a:r>
            <a:r>
              <a:rPr lang="tr-TR" dirty="0" smtClean="0"/>
              <a:t>, gerçek</a:t>
            </a:r>
            <a:r>
              <a:rPr lang="tr-TR" baseline="0" dirty="0" smtClean="0"/>
              <a:t> yaşamda</a:t>
            </a:r>
            <a:r>
              <a:rPr lang="tr-TR" dirty="0" smtClean="0"/>
              <a:t> bu bilgileri</a:t>
            </a:r>
            <a:r>
              <a:rPr lang="tr-TR" baseline="0" dirty="0" smtClean="0"/>
              <a:t> kullanabilme;</a:t>
            </a:r>
            <a:r>
              <a:rPr lang="tr-TR" dirty="0" smtClean="0"/>
              <a:t> öğrendiklerini kullanarak bilinmeyen hakkında tahminde bulunabilme</a:t>
            </a:r>
            <a:r>
              <a:rPr lang="tr-TR" baseline="0" dirty="0" smtClean="0"/>
              <a:t> becerilerini ölçmektedir. </a:t>
            </a:r>
          </a:p>
          <a:p>
            <a:endParaRPr lang="tr-TR" baseline="0" dirty="0" smtClean="0"/>
          </a:p>
        </p:txBody>
      </p:sp>
      <p:sp>
        <p:nvSpPr>
          <p:cNvPr id="4" name="Slayt Numarası Yer Tutucusu 3"/>
          <p:cNvSpPr>
            <a:spLocks noGrp="1"/>
          </p:cNvSpPr>
          <p:nvPr>
            <p:ph type="sldNum" sz="quarter" idx="10"/>
          </p:nvPr>
        </p:nvSpPr>
        <p:spPr/>
        <p:txBody>
          <a:bodyPr/>
          <a:lstStyle/>
          <a:p>
            <a:fld id="{374CCFB7-2271-4AD6-852C-823BFF0468CC}" type="slidenum">
              <a:rPr lang="tr-TR" smtClean="0"/>
              <a:pPr/>
              <a:t>9</a:t>
            </a:fld>
            <a:endParaRPr lang="tr-TR"/>
          </a:p>
        </p:txBody>
      </p:sp>
    </p:spTree>
    <p:extLst>
      <p:ext uri="{BB962C8B-B14F-4D97-AF65-F5344CB8AC3E}">
        <p14:creationId xmlns:p14="http://schemas.microsoft.com/office/powerpoint/2010/main" val="7758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Renkli olanlar o yılın ağırlıklı değerlendirme alanıdır. 2012’de matematik ağırlıklı bir değerlendirme yapılacaktır.</a:t>
            </a:r>
            <a:endParaRPr lang="tr-TR" dirty="0"/>
          </a:p>
        </p:txBody>
      </p:sp>
      <p:sp>
        <p:nvSpPr>
          <p:cNvPr id="4" name="Slayt Numarası Yer Tutucusu 3"/>
          <p:cNvSpPr>
            <a:spLocks noGrp="1"/>
          </p:cNvSpPr>
          <p:nvPr>
            <p:ph type="sldNum" sz="quarter" idx="10"/>
          </p:nvPr>
        </p:nvSpPr>
        <p:spPr/>
        <p:txBody>
          <a:bodyPr/>
          <a:lstStyle/>
          <a:p>
            <a:fld id="{374CCFB7-2271-4AD6-852C-823BFF0468CC}" type="slidenum">
              <a:rPr lang="tr-TR" smtClean="0"/>
              <a:pPr/>
              <a:t>11</a:t>
            </a:fld>
            <a:endParaRPr lang="tr-TR"/>
          </a:p>
        </p:txBody>
      </p:sp>
    </p:spTree>
    <p:extLst>
      <p:ext uri="{BB962C8B-B14F-4D97-AF65-F5344CB8AC3E}">
        <p14:creationId xmlns:p14="http://schemas.microsoft.com/office/powerpoint/2010/main" val="401518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Konsorsiyumda Acer (</a:t>
            </a:r>
            <a:r>
              <a:rPr lang="tr-TR" dirty="0" err="1" smtClean="0"/>
              <a:t>Australian</a:t>
            </a:r>
            <a:r>
              <a:rPr lang="tr-TR" baseline="0" dirty="0" smtClean="0"/>
              <a:t> </a:t>
            </a:r>
            <a:r>
              <a:rPr lang="tr-TR" baseline="0" dirty="0" err="1" smtClean="0"/>
              <a:t>Council</a:t>
            </a:r>
            <a:r>
              <a:rPr lang="tr-TR" baseline="0" dirty="0" smtClean="0"/>
              <a:t> </a:t>
            </a:r>
            <a:r>
              <a:rPr lang="tr-TR" baseline="0" dirty="0" err="1" smtClean="0"/>
              <a:t>for</a:t>
            </a:r>
            <a:r>
              <a:rPr lang="tr-TR" baseline="0" dirty="0" smtClean="0"/>
              <a:t> </a:t>
            </a:r>
            <a:r>
              <a:rPr lang="tr-TR" baseline="0" dirty="0" err="1" smtClean="0"/>
              <a:t>Educational</a:t>
            </a:r>
            <a:r>
              <a:rPr lang="tr-TR" baseline="0" dirty="0" smtClean="0"/>
              <a:t> </a:t>
            </a:r>
            <a:r>
              <a:rPr lang="tr-TR" baseline="0" dirty="0" err="1" smtClean="0"/>
              <a:t>Research</a:t>
            </a:r>
            <a:r>
              <a:rPr lang="tr-TR" dirty="0" smtClean="0"/>
              <a:t>) liderliğinde örneklem seçiminde </a:t>
            </a:r>
            <a:r>
              <a:rPr lang="tr-TR" baseline="0" dirty="0" err="1" smtClean="0"/>
              <a:t>Westat</a:t>
            </a:r>
            <a:r>
              <a:rPr lang="tr-TR" baseline="0" dirty="0" smtClean="0"/>
              <a:t> (ABD), dil, çeviri ve adaptasyon çalışmalarında </a:t>
            </a:r>
            <a:r>
              <a:rPr lang="tr-TR" baseline="0" dirty="0" err="1" smtClean="0"/>
              <a:t>cApStAn</a:t>
            </a:r>
            <a:r>
              <a:rPr lang="tr-TR" baseline="0" dirty="0" smtClean="0"/>
              <a:t> (Belçika) gibi birçok uluslararası kurum çalışmaktadır.  </a:t>
            </a:r>
            <a:endParaRPr lang="tr-TR" dirty="0"/>
          </a:p>
        </p:txBody>
      </p:sp>
      <p:sp>
        <p:nvSpPr>
          <p:cNvPr id="4" name="Slayt Numarası Yer Tutucusu 3"/>
          <p:cNvSpPr>
            <a:spLocks noGrp="1"/>
          </p:cNvSpPr>
          <p:nvPr>
            <p:ph type="sldNum" sz="quarter" idx="10"/>
          </p:nvPr>
        </p:nvSpPr>
        <p:spPr/>
        <p:txBody>
          <a:bodyPr/>
          <a:lstStyle/>
          <a:p>
            <a:fld id="{374CCFB7-2271-4AD6-852C-823BFF0468CC}" type="slidenum">
              <a:rPr lang="tr-TR" smtClean="0"/>
              <a:pPr/>
              <a:t>12</a:t>
            </a:fld>
            <a:endParaRPr lang="tr-TR"/>
          </a:p>
        </p:txBody>
      </p:sp>
    </p:spTree>
    <p:extLst>
      <p:ext uri="{BB962C8B-B14F-4D97-AF65-F5344CB8AC3E}">
        <p14:creationId xmlns:p14="http://schemas.microsoft.com/office/powerpoint/2010/main" val="290822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PISA’yı</a:t>
            </a:r>
            <a:r>
              <a:rPr lang="tr-TR" dirty="0" smtClean="0"/>
              <a:t> önemli yapan özelliklerden biri de geniş coğrafi kapsamıdır.</a:t>
            </a:r>
            <a:r>
              <a:rPr lang="tr-TR" baseline="0" dirty="0" smtClean="0"/>
              <a:t> Uygulamaya </a:t>
            </a:r>
            <a:r>
              <a:rPr lang="tr-TR" dirty="0" smtClean="0"/>
              <a:t>2000’de 32,</a:t>
            </a:r>
            <a:r>
              <a:rPr lang="tr-TR" baseline="0" dirty="0" smtClean="0"/>
              <a:t> 2003’te 41</a:t>
            </a:r>
            <a:r>
              <a:rPr lang="tr-TR" dirty="0" smtClean="0"/>
              <a:t>, 2006’da 57, 2009’da 65</a:t>
            </a:r>
            <a:r>
              <a:rPr lang="tr-TR" baseline="0" dirty="0" smtClean="0"/>
              <a:t> ülke katılmış ve 2012’de 67 ülkenin katılması planlanmaktadır.</a:t>
            </a:r>
            <a:endParaRPr lang="tr-TR" dirty="0"/>
          </a:p>
        </p:txBody>
      </p:sp>
      <p:sp>
        <p:nvSpPr>
          <p:cNvPr id="4" name="Slayt Numarası Yer Tutucusu 3"/>
          <p:cNvSpPr>
            <a:spLocks noGrp="1"/>
          </p:cNvSpPr>
          <p:nvPr>
            <p:ph type="sldNum" sz="quarter" idx="10"/>
          </p:nvPr>
        </p:nvSpPr>
        <p:spPr/>
        <p:txBody>
          <a:bodyPr/>
          <a:lstStyle/>
          <a:p>
            <a:fld id="{374CCFB7-2271-4AD6-852C-823BFF0468CC}" type="slidenum">
              <a:rPr lang="tr-TR" smtClean="0"/>
              <a:pPr/>
              <a:t>15</a:t>
            </a:fld>
            <a:endParaRPr lang="tr-TR"/>
          </a:p>
        </p:txBody>
      </p:sp>
    </p:spTree>
    <p:extLst>
      <p:ext uri="{BB962C8B-B14F-4D97-AF65-F5344CB8AC3E}">
        <p14:creationId xmlns:p14="http://schemas.microsoft.com/office/powerpoint/2010/main" val="23759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7938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77602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4438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8377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9.5.2016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60747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9.5.2016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3598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9.5.2016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4127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4030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7819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3961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4893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9.5.2016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9.5.2016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9.5.2016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9.5.2016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9.5.2016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pPr/>
              <a:t>9.5.2016</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9.5.2016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463741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tr.wikipedia.org/w/index.php?title=T%C3%BCrkiye_%C4%B0statistik_Enstit%C3%BCs%C3%BC&amp;action=edit&amp;redlink=1" TargetMode="External"/><Relationship Id="rId2" Type="http://schemas.openxmlformats.org/officeDocument/2006/relationships/hyperlink" Target="http://tr.wikipedia.org/wiki/Devlet_Planlama_Te%C5%9Fkilat%C4%B1" TargetMode="Externa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4349" y="486287"/>
            <a:ext cx="7520940" cy="2160240"/>
          </a:xfrm>
        </p:spPr>
        <p:txBody>
          <a:bodyPr/>
          <a:lstStyle/>
          <a:p>
            <a:pPr algn="ctr"/>
            <a:r>
              <a:rPr lang="tr-TR" dirty="0"/>
              <a:t>Karşılaştırmalı Eğitim Bağlamında Uluslararası Tarama Araştırması Projelerinin Yapısal Özellikleri ve Hedefleri</a:t>
            </a:r>
          </a:p>
        </p:txBody>
      </p:sp>
      <p:grpSp>
        <p:nvGrpSpPr>
          <p:cNvPr id="4" name="Group 7"/>
          <p:cNvGrpSpPr>
            <a:grpSpLocks noChangeAspect="1"/>
          </p:cNvGrpSpPr>
          <p:nvPr/>
        </p:nvGrpSpPr>
        <p:grpSpPr bwMode="auto">
          <a:xfrm>
            <a:off x="3779912" y="2632796"/>
            <a:ext cx="898522" cy="1214447"/>
            <a:chOff x="1973" y="1703"/>
            <a:chExt cx="1488" cy="2181"/>
          </a:xfrm>
        </p:grpSpPr>
        <p:sp>
          <p:nvSpPr>
            <p:cNvPr id="5" name="AutoShape 6"/>
            <p:cNvSpPr>
              <a:spLocks noChangeAspect="1" noChangeArrowheads="1" noTextEdit="1"/>
            </p:cNvSpPr>
            <p:nvPr/>
          </p:nvSpPr>
          <p:spPr bwMode="auto">
            <a:xfrm>
              <a:off x="1973" y="1706"/>
              <a:ext cx="1488" cy="2178"/>
            </a:xfrm>
            <a:prstGeom prst="rect">
              <a:avLst/>
            </a:prstGeom>
            <a:noFill/>
            <a:ln w="9525">
              <a:noFill/>
              <a:miter lim="800000"/>
              <a:headEnd/>
              <a:tailEnd/>
            </a:ln>
          </p:spPr>
          <p:txBody>
            <a:bodyPr/>
            <a:lstStyle/>
            <a:p>
              <a:endParaRPr lang="tr-TR" dirty="0"/>
            </a:p>
          </p:txBody>
        </p:sp>
        <p:sp>
          <p:nvSpPr>
            <p:cNvPr id="6" name="Freeform 8"/>
            <p:cNvSpPr>
              <a:spLocks noEditPoints="1"/>
            </p:cNvSpPr>
            <p:nvPr/>
          </p:nvSpPr>
          <p:spPr bwMode="auto">
            <a:xfrm>
              <a:off x="2056" y="3608"/>
              <a:ext cx="244" cy="269"/>
            </a:xfrm>
            <a:custGeom>
              <a:avLst/>
              <a:gdLst>
                <a:gd name="T0" fmla="*/ 89 w 244"/>
                <a:gd name="T1" fmla="*/ 224 h 269"/>
                <a:gd name="T2" fmla="*/ 96 w 244"/>
                <a:gd name="T3" fmla="*/ 248 h 269"/>
                <a:gd name="T4" fmla="*/ 110 w 244"/>
                <a:gd name="T5" fmla="*/ 262 h 269"/>
                <a:gd name="T6" fmla="*/ 124 w 244"/>
                <a:gd name="T7" fmla="*/ 262 h 269"/>
                <a:gd name="T8" fmla="*/ 137 w 244"/>
                <a:gd name="T9" fmla="*/ 269 h 269"/>
                <a:gd name="T10" fmla="*/ 0 w 244"/>
                <a:gd name="T11" fmla="*/ 262 h 269"/>
                <a:gd name="T12" fmla="*/ 20 w 244"/>
                <a:gd name="T13" fmla="*/ 262 h 269"/>
                <a:gd name="T14" fmla="*/ 34 w 244"/>
                <a:gd name="T15" fmla="*/ 255 h 269"/>
                <a:gd name="T16" fmla="*/ 41 w 244"/>
                <a:gd name="T17" fmla="*/ 248 h 269"/>
                <a:gd name="T18" fmla="*/ 44 w 244"/>
                <a:gd name="T19" fmla="*/ 224 h 269"/>
                <a:gd name="T20" fmla="*/ 44 w 244"/>
                <a:gd name="T21" fmla="*/ 28 h 269"/>
                <a:gd name="T22" fmla="*/ 38 w 244"/>
                <a:gd name="T23" fmla="*/ 18 h 269"/>
                <a:gd name="T24" fmla="*/ 20 w 244"/>
                <a:gd name="T25" fmla="*/ 7 h 269"/>
                <a:gd name="T26" fmla="*/ 0 w 244"/>
                <a:gd name="T27" fmla="*/ 7 h 269"/>
                <a:gd name="T28" fmla="*/ 117 w 244"/>
                <a:gd name="T29" fmla="*/ 0 h 269"/>
                <a:gd name="T30" fmla="*/ 172 w 244"/>
                <a:gd name="T31" fmla="*/ 4 h 269"/>
                <a:gd name="T32" fmla="*/ 196 w 244"/>
                <a:gd name="T33" fmla="*/ 11 h 269"/>
                <a:gd name="T34" fmla="*/ 217 w 244"/>
                <a:gd name="T35" fmla="*/ 24 h 269"/>
                <a:gd name="T36" fmla="*/ 234 w 244"/>
                <a:gd name="T37" fmla="*/ 42 h 269"/>
                <a:gd name="T38" fmla="*/ 244 w 244"/>
                <a:gd name="T39" fmla="*/ 62 h 269"/>
                <a:gd name="T40" fmla="*/ 241 w 244"/>
                <a:gd name="T41" fmla="*/ 90 h 269"/>
                <a:gd name="T42" fmla="*/ 237 w 244"/>
                <a:gd name="T43" fmla="*/ 104 h 269"/>
                <a:gd name="T44" fmla="*/ 217 w 244"/>
                <a:gd name="T45" fmla="*/ 128 h 269"/>
                <a:gd name="T46" fmla="*/ 186 w 244"/>
                <a:gd name="T47" fmla="*/ 145 h 269"/>
                <a:gd name="T48" fmla="*/ 144 w 244"/>
                <a:gd name="T49" fmla="*/ 148 h 269"/>
                <a:gd name="T50" fmla="*/ 89 w 244"/>
                <a:gd name="T51" fmla="*/ 145 h 269"/>
                <a:gd name="T52" fmla="*/ 113 w 244"/>
                <a:gd name="T53" fmla="*/ 135 h 269"/>
                <a:gd name="T54" fmla="*/ 141 w 244"/>
                <a:gd name="T55" fmla="*/ 135 h 269"/>
                <a:gd name="T56" fmla="*/ 162 w 244"/>
                <a:gd name="T57" fmla="*/ 128 h 269"/>
                <a:gd name="T58" fmla="*/ 179 w 244"/>
                <a:gd name="T59" fmla="*/ 111 h 269"/>
                <a:gd name="T60" fmla="*/ 189 w 244"/>
                <a:gd name="T61" fmla="*/ 90 h 269"/>
                <a:gd name="T62" fmla="*/ 189 w 244"/>
                <a:gd name="T63" fmla="*/ 62 h 269"/>
                <a:gd name="T64" fmla="*/ 175 w 244"/>
                <a:gd name="T65" fmla="*/ 38 h 269"/>
                <a:gd name="T66" fmla="*/ 158 w 244"/>
                <a:gd name="T67" fmla="*/ 24 h 269"/>
                <a:gd name="T68" fmla="*/ 141 w 244"/>
                <a:gd name="T69" fmla="*/ 18 h 269"/>
                <a:gd name="T70" fmla="*/ 106 w 244"/>
                <a:gd name="T71" fmla="*/ 18 h 269"/>
                <a:gd name="T72" fmla="*/ 89 w 244"/>
                <a:gd name="T73" fmla="*/ 131 h 2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4"/>
                <a:gd name="T112" fmla="*/ 0 h 269"/>
                <a:gd name="T113" fmla="*/ 244 w 244"/>
                <a:gd name="T114" fmla="*/ 269 h 2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4" h="269">
                  <a:moveTo>
                    <a:pt x="89" y="145"/>
                  </a:moveTo>
                  <a:lnTo>
                    <a:pt x="89" y="224"/>
                  </a:lnTo>
                  <a:lnTo>
                    <a:pt x="93" y="245"/>
                  </a:lnTo>
                  <a:lnTo>
                    <a:pt x="96" y="248"/>
                  </a:lnTo>
                  <a:lnTo>
                    <a:pt x="96" y="255"/>
                  </a:lnTo>
                  <a:lnTo>
                    <a:pt x="110" y="262"/>
                  </a:lnTo>
                  <a:lnTo>
                    <a:pt x="117" y="262"/>
                  </a:lnTo>
                  <a:lnTo>
                    <a:pt x="124" y="262"/>
                  </a:lnTo>
                  <a:lnTo>
                    <a:pt x="137" y="262"/>
                  </a:lnTo>
                  <a:lnTo>
                    <a:pt x="137" y="269"/>
                  </a:lnTo>
                  <a:lnTo>
                    <a:pt x="0" y="269"/>
                  </a:lnTo>
                  <a:lnTo>
                    <a:pt x="0" y="262"/>
                  </a:lnTo>
                  <a:lnTo>
                    <a:pt x="10" y="262"/>
                  </a:lnTo>
                  <a:lnTo>
                    <a:pt x="20" y="262"/>
                  </a:lnTo>
                  <a:lnTo>
                    <a:pt x="31" y="259"/>
                  </a:lnTo>
                  <a:lnTo>
                    <a:pt x="34" y="255"/>
                  </a:lnTo>
                  <a:lnTo>
                    <a:pt x="41" y="252"/>
                  </a:lnTo>
                  <a:lnTo>
                    <a:pt x="41" y="248"/>
                  </a:lnTo>
                  <a:lnTo>
                    <a:pt x="44" y="242"/>
                  </a:lnTo>
                  <a:lnTo>
                    <a:pt x="44" y="224"/>
                  </a:lnTo>
                  <a:lnTo>
                    <a:pt x="44" y="49"/>
                  </a:lnTo>
                  <a:lnTo>
                    <a:pt x="44" y="28"/>
                  </a:lnTo>
                  <a:lnTo>
                    <a:pt x="41" y="21"/>
                  </a:lnTo>
                  <a:lnTo>
                    <a:pt x="38" y="18"/>
                  </a:lnTo>
                  <a:lnTo>
                    <a:pt x="27" y="11"/>
                  </a:lnTo>
                  <a:lnTo>
                    <a:pt x="20" y="7"/>
                  </a:lnTo>
                  <a:lnTo>
                    <a:pt x="10" y="7"/>
                  </a:lnTo>
                  <a:lnTo>
                    <a:pt x="0" y="7"/>
                  </a:lnTo>
                  <a:lnTo>
                    <a:pt x="0" y="0"/>
                  </a:lnTo>
                  <a:lnTo>
                    <a:pt x="117" y="0"/>
                  </a:lnTo>
                  <a:lnTo>
                    <a:pt x="155" y="4"/>
                  </a:lnTo>
                  <a:lnTo>
                    <a:pt x="172" y="4"/>
                  </a:lnTo>
                  <a:lnTo>
                    <a:pt x="186" y="7"/>
                  </a:lnTo>
                  <a:lnTo>
                    <a:pt x="196" y="11"/>
                  </a:lnTo>
                  <a:lnTo>
                    <a:pt x="206" y="18"/>
                  </a:lnTo>
                  <a:lnTo>
                    <a:pt x="217" y="24"/>
                  </a:lnTo>
                  <a:lnTo>
                    <a:pt x="227" y="31"/>
                  </a:lnTo>
                  <a:lnTo>
                    <a:pt x="234" y="42"/>
                  </a:lnTo>
                  <a:lnTo>
                    <a:pt x="241" y="52"/>
                  </a:lnTo>
                  <a:lnTo>
                    <a:pt x="244" y="62"/>
                  </a:lnTo>
                  <a:lnTo>
                    <a:pt x="244" y="76"/>
                  </a:lnTo>
                  <a:lnTo>
                    <a:pt x="241" y="90"/>
                  </a:lnTo>
                  <a:lnTo>
                    <a:pt x="241" y="97"/>
                  </a:lnTo>
                  <a:lnTo>
                    <a:pt x="237" y="104"/>
                  </a:lnTo>
                  <a:lnTo>
                    <a:pt x="230" y="117"/>
                  </a:lnTo>
                  <a:lnTo>
                    <a:pt x="217" y="128"/>
                  </a:lnTo>
                  <a:lnTo>
                    <a:pt x="203" y="138"/>
                  </a:lnTo>
                  <a:lnTo>
                    <a:pt x="186" y="145"/>
                  </a:lnTo>
                  <a:lnTo>
                    <a:pt x="168" y="148"/>
                  </a:lnTo>
                  <a:lnTo>
                    <a:pt x="144" y="148"/>
                  </a:lnTo>
                  <a:lnTo>
                    <a:pt x="120" y="148"/>
                  </a:lnTo>
                  <a:lnTo>
                    <a:pt x="89" y="145"/>
                  </a:lnTo>
                  <a:close/>
                  <a:moveTo>
                    <a:pt x="89" y="131"/>
                  </a:moveTo>
                  <a:lnTo>
                    <a:pt x="113" y="135"/>
                  </a:lnTo>
                  <a:lnTo>
                    <a:pt x="131" y="135"/>
                  </a:lnTo>
                  <a:lnTo>
                    <a:pt x="141" y="135"/>
                  </a:lnTo>
                  <a:lnTo>
                    <a:pt x="151" y="131"/>
                  </a:lnTo>
                  <a:lnTo>
                    <a:pt x="162" y="128"/>
                  </a:lnTo>
                  <a:lnTo>
                    <a:pt x="172" y="121"/>
                  </a:lnTo>
                  <a:lnTo>
                    <a:pt x="179" y="111"/>
                  </a:lnTo>
                  <a:lnTo>
                    <a:pt x="186" y="104"/>
                  </a:lnTo>
                  <a:lnTo>
                    <a:pt x="189" y="90"/>
                  </a:lnTo>
                  <a:lnTo>
                    <a:pt x="189" y="80"/>
                  </a:lnTo>
                  <a:lnTo>
                    <a:pt x="189" y="62"/>
                  </a:lnTo>
                  <a:lnTo>
                    <a:pt x="182" y="45"/>
                  </a:lnTo>
                  <a:lnTo>
                    <a:pt x="175" y="38"/>
                  </a:lnTo>
                  <a:lnTo>
                    <a:pt x="172" y="35"/>
                  </a:lnTo>
                  <a:lnTo>
                    <a:pt x="158" y="24"/>
                  </a:lnTo>
                  <a:lnTo>
                    <a:pt x="148" y="21"/>
                  </a:lnTo>
                  <a:lnTo>
                    <a:pt x="141" y="18"/>
                  </a:lnTo>
                  <a:lnTo>
                    <a:pt x="120" y="18"/>
                  </a:lnTo>
                  <a:lnTo>
                    <a:pt x="106" y="18"/>
                  </a:lnTo>
                  <a:lnTo>
                    <a:pt x="89" y="21"/>
                  </a:lnTo>
                  <a:lnTo>
                    <a:pt x="89" y="131"/>
                  </a:lnTo>
                  <a:close/>
                </a:path>
              </a:pathLst>
            </a:custGeom>
            <a:solidFill>
              <a:srgbClr val="D5B244"/>
            </a:solidFill>
            <a:ln w="9525">
              <a:noFill/>
              <a:round/>
              <a:headEnd/>
              <a:tailEnd/>
            </a:ln>
          </p:spPr>
          <p:txBody>
            <a:bodyPr/>
            <a:lstStyle/>
            <a:p>
              <a:endParaRPr lang="tr-TR" dirty="0"/>
            </a:p>
          </p:txBody>
        </p:sp>
        <p:sp>
          <p:nvSpPr>
            <p:cNvPr id="7" name="Freeform 9"/>
            <p:cNvSpPr>
              <a:spLocks/>
            </p:cNvSpPr>
            <p:nvPr/>
          </p:nvSpPr>
          <p:spPr bwMode="auto">
            <a:xfrm>
              <a:off x="2417" y="3608"/>
              <a:ext cx="138" cy="269"/>
            </a:xfrm>
            <a:custGeom>
              <a:avLst/>
              <a:gdLst>
                <a:gd name="T0" fmla="*/ 138 w 138"/>
                <a:gd name="T1" fmla="*/ 262 h 269"/>
                <a:gd name="T2" fmla="*/ 138 w 138"/>
                <a:gd name="T3" fmla="*/ 269 h 269"/>
                <a:gd name="T4" fmla="*/ 0 w 138"/>
                <a:gd name="T5" fmla="*/ 269 h 269"/>
                <a:gd name="T6" fmla="*/ 0 w 138"/>
                <a:gd name="T7" fmla="*/ 262 h 269"/>
                <a:gd name="T8" fmla="*/ 14 w 138"/>
                <a:gd name="T9" fmla="*/ 262 h 269"/>
                <a:gd name="T10" fmla="*/ 21 w 138"/>
                <a:gd name="T11" fmla="*/ 262 h 269"/>
                <a:gd name="T12" fmla="*/ 31 w 138"/>
                <a:gd name="T13" fmla="*/ 262 h 269"/>
                <a:gd name="T14" fmla="*/ 38 w 138"/>
                <a:gd name="T15" fmla="*/ 259 h 269"/>
                <a:gd name="T16" fmla="*/ 42 w 138"/>
                <a:gd name="T17" fmla="*/ 252 h 269"/>
                <a:gd name="T18" fmla="*/ 45 w 138"/>
                <a:gd name="T19" fmla="*/ 248 h 269"/>
                <a:gd name="T20" fmla="*/ 45 w 138"/>
                <a:gd name="T21" fmla="*/ 242 h 269"/>
                <a:gd name="T22" fmla="*/ 49 w 138"/>
                <a:gd name="T23" fmla="*/ 224 h 269"/>
                <a:gd name="T24" fmla="*/ 49 w 138"/>
                <a:gd name="T25" fmla="*/ 49 h 269"/>
                <a:gd name="T26" fmla="*/ 45 w 138"/>
                <a:gd name="T27" fmla="*/ 31 h 269"/>
                <a:gd name="T28" fmla="*/ 45 w 138"/>
                <a:gd name="T29" fmla="*/ 24 h 269"/>
                <a:gd name="T30" fmla="*/ 45 w 138"/>
                <a:gd name="T31" fmla="*/ 21 h 269"/>
                <a:gd name="T32" fmla="*/ 42 w 138"/>
                <a:gd name="T33" fmla="*/ 18 h 269"/>
                <a:gd name="T34" fmla="*/ 35 w 138"/>
                <a:gd name="T35" fmla="*/ 14 h 269"/>
                <a:gd name="T36" fmla="*/ 24 w 138"/>
                <a:gd name="T37" fmla="*/ 7 h 269"/>
                <a:gd name="T38" fmla="*/ 14 w 138"/>
                <a:gd name="T39" fmla="*/ 7 h 269"/>
                <a:gd name="T40" fmla="*/ 0 w 138"/>
                <a:gd name="T41" fmla="*/ 7 h 269"/>
                <a:gd name="T42" fmla="*/ 0 w 138"/>
                <a:gd name="T43" fmla="*/ 0 h 269"/>
                <a:gd name="T44" fmla="*/ 138 w 138"/>
                <a:gd name="T45" fmla="*/ 0 h 269"/>
                <a:gd name="T46" fmla="*/ 138 w 138"/>
                <a:gd name="T47" fmla="*/ 7 h 269"/>
                <a:gd name="T48" fmla="*/ 128 w 138"/>
                <a:gd name="T49" fmla="*/ 7 h 269"/>
                <a:gd name="T50" fmla="*/ 117 w 138"/>
                <a:gd name="T51" fmla="*/ 7 h 269"/>
                <a:gd name="T52" fmla="*/ 111 w 138"/>
                <a:gd name="T53" fmla="*/ 11 h 269"/>
                <a:gd name="T54" fmla="*/ 104 w 138"/>
                <a:gd name="T55" fmla="*/ 14 h 269"/>
                <a:gd name="T56" fmla="*/ 100 w 138"/>
                <a:gd name="T57" fmla="*/ 18 h 269"/>
                <a:gd name="T58" fmla="*/ 97 w 138"/>
                <a:gd name="T59" fmla="*/ 21 h 269"/>
                <a:gd name="T60" fmla="*/ 93 w 138"/>
                <a:gd name="T61" fmla="*/ 28 h 269"/>
                <a:gd name="T62" fmla="*/ 93 w 138"/>
                <a:gd name="T63" fmla="*/ 49 h 269"/>
                <a:gd name="T64" fmla="*/ 93 w 138"/>
                <a:gd name="T65" fmla="*/ 224 h 269"/>
                <a:gd name="T66" fmla="*/ 93 w 138"/>
                <a:gd name="T67" fmla="*/ 238 h 269"/>
                <a:gd name="T68" fmla="*/ 93 w 138"/>
                <a:gd name="T69" fmla="*/ 245 h 269"/>
                <a:gd name="T70" fmla="*/ 97 w 138"/>
                <a:gd name="T71" fmla="*/ 248 h 269"/>
                <a:gd name="T72" fmla="*/ 100 w 138"/>
                <a:gd name="T73" fmla="*/ 255 h 269"/>
                <a:gd name="T74" fmla="*/ 107 w 138"/>
                <a:gd name="T75" fmla="*/ 259 h 269"/>
                <a:gd name="T76" fmla="*/ 117 w 138"/>
                <a:gd name="T77" fmla="*/ 262 h 269"/>
                <a:gd name="T78" fmla="*/ 128 w 138"/>
                <a:gd name="T79" fmla="*/ 262 h 269"/>
                <a:gd name="T80" fmla="*/ 138 w 138"/>
                <a:gd name="T81" fmla="*/ 262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269"/>
                <a:gd name="T125" fmla="*/ 138 w 138"/>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269">
                  <a:moveTo>
                    <a:pt x="138" y="262"/>
                  </a:moveTo>
                  <a:lnTo>
                    <a:pt x="138" y="269"/>
                  </a:lnTo>
                  <a:lnTo>
                    <a:pt x="0" y="269"/>
                  </a:lnTo>
                  <a:lnTo>
                    <a:pt x="0" y="262"/>
                  </a:lnTo>
                  <a:lnTo>
                    <a:pt x="14" y="262"/>
                  </a:lnTo>
                  <a:lnTo>
                    <a:pt x="21" y="262"/>
                  </a:lnTo>
                  <a:lnTo>
                    <a:pt x="31" y="262"/>
                  </a:lnTo>
                  <a:lnTo>
                    <a:pt x="38" y="259"/>
                  </a:lnTo>
                  <a:lnTo>
                    <a:pt x="42" y="252"/>
                  </a:lnTo>
                  <a:lnTo>
                    <a:pt x="45" y="248"/>
                  </a:lnTo>
                  <a:lnTo>
                    <a:pt x="45" y="242"/>
                  </a:lnTo>
                  <a:lnTo>
                    <a:pt x="49" y="224"/>
                  </a:lnTo>
                  <a:lnTo>
                    <a:pt x="49" y="49"/>
                  </a:lnTo>
                  <a:lnTo>
                    <a:pt x="45" y="31"/>
                  </a:lnTo>
                  <a:lnTo>
                    <a:pt x="45" y="24"/>
                  </a:lnTo>
                  <a:lnTo>
                    <a:pt x="45" y="21"/>
                  </a:lnTo>
                  <a:lnTo>
                    <a:pt x="42" y="18"/>
                  </a:lnTo>
                  <a:lnTo>
                    <a:pt x="35" y="14"/>
                  </a:lnTo>
                  <a:lnTo>
                    <a:pt x="24" y="7"/>
                  </a:lnTo>
                  <a:lnTo>
                    <a:pt x="14" y="7"/>
                  </a:lnTo>
                  <a:lnTo>
                    <a:pt x="0" y="7"/>
                  </a:lnTo>
                  <a:lnTo>
                    <a:pt x="0" y="0"/>
                  </a:lnTo>
                  <a:lnTo>
                    <a:pt x="138" y="0"/>
                  </a:lnTo>
                  <a:lnTo>
                    <a:pt x="138" y="7"/>
                  </a:lnTo>
                  <a:lnTo>
                    <a:pt x="128" y="7"/>
                  </a:lnTo>
                  <a:lnTo>
                    <a:pt x="117" y="7"/>
                  </a:lnTo>
                  <a:lnTo>
                    <a:pt x="111" y="11"/>
                  </a:lnTo>
                  <a:lnTo>
                    <a:pt x="104" y="14"/>
                  </a:lnTo>
                  <a:lnTo>
                    <a:pt x="100" y="18"/>
                  </a:lnTo>
                  <a:lnTo>
                    <a:pt x="97" y="21"/>
                  </a:lnTo>
                  <a:lnTo>
                    <a:pt x="93" y="28"/>
                  </a:lnTo>
                  <a:lnTo>
                    <a:pt x="93" y="49"/>
                  </a:lnTo>
                  <a:lnTo>
                    <a:pt x="93" y="224"/>
                  </a:lnTo>
                  <a:lnTo>
                    <a:pt x="93" y="238"/>
                  </a:lnTo>
                  <a:lnTo>
                    <a:pt x="93" y="245"/>
                  </a:lnTo>
                  <a:lnTo>
                    <a:pt x="97" y="248"/>
                  </a:lnTo>
                  <a:lnTo>
                    <a:pt x="100" y="255"/>
                  </a:lnTo>
                  <a:lnTo>
                    <a:pt x="107" y="259"/>
                  </a:lnTo>
                  <a:lnTo>
                    <a:pt x="117" y="262"/>
                  </a:lnTo>
                  <a:lnTo>
                    <a:pt x="128" y="262"/>
                  </a:lnTo>
                  <a:lnTo>
                    <a:pt x="138" y="262"/>
                  </a:lnTo>
                  <a:close/>
                </a:path>
              </a:pathLst>
            </a:custGeom>
            <a:solidFill>
              <a:srgbClr val="D5B244"/>
            </a:solidFill>
            <a:ln w="9525">
              <a:noFill/>
              <a:round/>
              <a:headEnd/>
              <a:tailEnd/>
            </a:ln>
          </p:spPr>
          <p:txBody>
            <a:bodyPr/>
            <a:lstStyle/>
            <a:p>
              <a:endParaRPr lang="tr-TR" dirty="0"/>
            </a:p>
          </p:txBody>
        </p:sp>
        <p:sp>
          <p:nvSpPr>
            <p:cNvPr id="8" name="Freeform 10"/>
            <p:cNvSpPr>
              <a:spLocks/>
            </p:cNvSpPr>
            <p:nvPr/>
          </p:nvSpPr>
          <p:spPr bwMode="auto">
            <a:xfrm>
              <a:off x="2686" y="3601"/>
              <a:ext cx="214" cy="283"/>
            </a:xfrm>
            <a:custGeom>
              <a:avLst/>
              <a:gdLst>
                <a:gd name="T0" fmla="*/ 193 w 214"/>
                <a:gd name="T1" fmla="*/ 93 h 283"/>
                <a:gd name="T2" fmla="*/ 179 w 214"/>
                <a:gd name="T3" fmla="*/ 69 h 283"/>
                <a:gd name="T4" fmla="*/ 162 w 214"/>
                <a:gd name="T5" fmla="*/ 45 h 283"/>
                <a:gd name="T6" fmla="*/ 138 w 214"/>
                <a:gd name="T7" fmla="*/ 28 h 283"/>
                <a:gd name="T8" fmla="*/ 117 w 214"/>
                <a:gd name="T9" fmla="*/ 21 h 283"/>
                <a:gd name="T10" fmla="*/ 83 w 214"/>
                <a:gd name="T11" fmla="*/ 18 h 283"/>
                <a:gd name="T12" fmla="*/ 62 w 214"/>
                <a:gd name="T13" fmla="*/ 25 h 283"/>
                <a:gd name="T14" fmla="*/ 48 w 214"/>
                <a:gd name="T15" fmla="*/ 35 h 283"/>
                <a:gd name="T16" fmla="*/ 41 w 214"/>
                <a:gd name="T17" fmla="*/ 52 h 283"/>
                <a:gd name="T18" fmla="*/ 41 w 214"/>
                <a:gd name="T19" fmla="*/ 69 h 283"/>
                <a:gd name="T20" fmla="*/ 59 w 214"/>
                <a:gd name="T21" fmla="*/ 90 h 283"/>
                <a:gd name="T22" fmla="*/ 121 w 214"/>
                <a:gd name="T23" fmla="*/ 121 h 283"/>
                <a:gd name="T24" fmla="*/ 179 w 214"/>
                <a:gd name="T25" fmla="*/ 152 h 283"/>
                <a:gd name="T26" fmla="*/ 207 w 214"/>
                <a:gd name="T27" fmla="*/ 176 h 283"/>
                <a:gd name="T28" fmla="*/ 214 w 214"/>
                <a:gd name="T29" fmla="*/ 207 h 283"/>
                <a:gd name="T30" fmla="*/ 210 w 214"/>
                <a:gd name="T31" fmla="*/ 231 h 283"/>
                <a:gd name="T32" fmla="*/ 200 w 214"/>
                <a:gd name="T33" fmla="*/ 249 h 283"/>
                <a:gd name="T34" fmla="*/ 172 w 214"/>
                <a:gd name="T35" fmla="*/ 273 h 283"/>
                <a:gd name="T36" fmla="*/ 134 w 214"/>
                <a:gd name="T37" fmla="*/ 283 h 283"/>
                <a:gd name="T38" fmla="*/ 86 w 214"/>
                <a:gd name="T39" fmla="*/ 283 h 283"/>
                <a:gd name="T40" fmla="*/ 38 w 214"/>
                <a:gd name="T41" fmla="*/ 269 h 283"/>
                <a:gd name="T42" fmla="*/ 21 w 214"/>
                <a:gd name="T43" fmla="*/ 269 h 283"/>
                <a:gd name="T44" fmla="*/ 14 w 214"/>
                <a:gd name="T45" fmla="*/ 276 h 283"/>
                <a:gd name="T46" fmla="*/ 3 w 214"/>
                <a:gd name="T47" fmla="*/ 283 h 283"/>
                <a:gd name="T48" fmla="*/ 14 w 214"/>
                <a:gd name="T49" fmla="*/ 190 h 283"/>
                <a:gd name="T50" fmla="*/ 31 w 214"/>
                <a:gd name="T51" fmla="*/ 235 h 283"/>
                <a:gd name="T52" fmla="*/ 41 w 214"/>
                <a:gd name="T53" fmla="*/ 249 h 283"/>
                <a:gd name="T54" fmla="*/ 62 w 214"/>
                <a:gd name="T55" fmla="*/ 259 h 283"/>
                <a:gd name="T56" fmla="*/ 83 w 214"/>
                <a:gd name="T57" fmla="*/ 266 h 283"/>
                <a:gd name="T58" fmla="*/ 124 w 214"/>
                <a:gd name="T59" fmla="*/ 266 h 283"/>
                <a:gd name="T60" fmla="*/ 145 w 214"/>
                <a:gd name="T61" fmla="*/ 259 h 283"/>
                <a:gd name="T62" fmla="*/ 162 w 214"/>
                <a:gd name="T63" fmla="*/ 249 h 283"/>
                <a:gd name="T64" fmla="*/ 172 w 214"/>
                <a:gd name="T65" fmla="*/ 231 h 283"/>
                <a:gd name="T66" fmla="*/ 172 w 214"/>
                <a:gd name="T67" fmla="*/ 214 h 283"/>
                <a:gd name="T68" fmla="*/ 158 w 214"/>
                <a:gd name="T69" fmla="*/ 193 h 283"/>
                <a:gd name="T70" fmla="*/ 127 w 214"/>
                <a:gd name="T71" fmla="*/ 176 h 283"/>
                <a:gd name="T72" fmla="*/ 59 w 214"/>
                <a:gd name="T73" fmla="*/ 142 h 283"/>
                <a:gd name="T74" fmla="*/ 28 w 214"/>
                <a:gd name="T75" fmla="*/ 121 h 283"/>
                <a:gd name="T76" fmla="*/ 10 w 214"/>
                <a:gd name="T77" fmla="*/ 104 h 283"/>
                <a:gd name="T78" fmla="*/ 0 w 214"/>
                <a:gd name="T79" fmla="*/ 80 h 283"/>
                <a:gd name="T80" fmla="*/ 3 w 214"/>
                <a:gd name="T81" fmla="*/ 59 h 283"/>
                <a:gd name="T82" fmla="*/ 17 w 214"/>
                <a:gd name="T83" fmla="*/ 35 h 283"/>
                <a:gd name="T84" fmla="*/ 41 w 214"/>
                <a:gd name="T85" fmla="*/ 14 h 283"/>
                <a:gd name="T86" fmla="*/ 76 w 214"/>
                <a:gd name="T87" fmla="*/ 4 h 283"/>
                <a:gd name="T88" fmla="*/ 121 w 214"/>
                <a:gd name="T89" fmla="*/ 4 h 283"/>
                <a:gd name="T90" fmla="*/ 162 w 214"/>
                <a:gd name="T91" fmla="*/ 14 h 283"/>
                <a:gd name="T92" fmla="*/ 172 w 214"/>
                <a:gd name="T93" fmla="*/ 18 h 283"/>
                <a:gd name="T94" fmla="*/ 183 w 214"/>
                <a:gd name="T95" fmla="*/ 7 h 283"/>
                <a:gd name="T96" fmla="*/ 193 w 214"/>
                <a:gd name="T97" fmla="*/ 0 h 2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283"/>
                <a:gd name="T149" fmla="*/ 214 w 214"/>
                <a:gd name="T150" fmla="*/ 283 h 2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283">
                  <a:moveTo>
                    <a:pt x="193" y="0"/>
                  </a:moveTo>
                  <a:lnTo>
                    <a:pt x="193" y="93"/>
                  </a:lnTo>
                  <a:lnTo>
                    <a:pt x="186" y="93"/>
                  </a:lnTo>
                  <a:lnTo>
                    <a:pt x="179" y="69"/>
                  </a:lnTo>
                  <a:lnTo>
                    <a:pt x="169" y="52"/>
                  </a:lnTo>
                  <a:lnTo>
                    <a:pt x="162" y="45"/>
                  </a:lnTo>
                  <a:lnTo>
                    <a:pt x="155" y="38"/>
                  </a:lnTo>
                  <a:lnTo>
                    <a:pt x="138" y="28"/>
                  </a:lnTo>
                  <a:lnTo>
                    <a:pt x="127" y="21"/>
                  </a:lnTo>
                  <a:lnTo>
                    <a:pt x="117" y="21"/>
                  </a:lnTo>
                  <a:lnTo>
                    <a:pt x="96" y="18"/>
                  </a:lnTo>
                  <a:lnTo>
                    <a:pt x="83" y="18"/>
                  </a:lnTo>
                  <a:lnTo>
                    <a:pt x="72" y="21"/>
                  </a:lnTo>
                  <a:lnTo>
                    <a:pt x="62" y="25"/>
                  </a:lnTo>
                  <a:lnTo>
                    <a:pt x="55" y="31"/>
                  </a:lnTo>
                  <a:lnTo>
                    <a:pt x="48" y="35"/>
                  </a:lnTo>
                  <a:lnTo>
                    <a:pt x="41" y="42"/>
                  </a:lnTo>
                  <a:lnTo>
                    <a:pt x="41" y="52"/>
                  </a:lnTo>
                  <a:lnTo>
                    <a:pt x="38" y="59"/>
                  </a:lnTo>
                  <a:lnTo>
                    <a:pt x="41" y="69"/>
                  </a:lnTo>
                  <a:lnTo>
                    <a:pt x="48" y="80"/>
                  </a:lnTo>
                  <a:lnTo>
                    <a:pt x="59" y="90"/>
                  </a:lnTo>
                  <a:lnTo>
                    <a:pt x="72" y="97"/>
                  </a:lnTo>
                  <a:lnTo>
                    <a:pt x="121" y="121"/>
                  </a:lnTo>
                  <a:lnTo>
                    <a:pt x="158" y="138"/>
                  </a:lnTo>
                  <a:lnTo>
                    <a:pt x="179" y="152"/>
                  </a:lnTo>
                  <a:lnTo>
                    <a:pt x="196" y="162"/>
                  </a:lnTo>
                  <a:lnTo>
                    <a:pt x="207" y="176"/>
                  </a:lnTo>
                  <a:lnTo>
                    <a:pt x="214" y="193"/>
                  </a:lnTo>
                  <a:lnTo>
                    <a:pt x="214" y="207"/>
                  </a:lnTo>
                  <a:lnTo>
                    <a:pt x="214" y="224"/>
                  </a:lnTo>
                  <a:lnTo>
                    <a:pt x="210" y="231"/>
                  </a:lnTo>
                  <a:lnTo>
                    <a:pt x="207" y="238"/>
                  </a:lnTo>
                  <a:lnTo>
                    <a:pt x="200" y="249"/>
                  </a:lnTo>
                  <a:lnTo>
                    <a:pt x="186" y="262"/>
                  </a:lnTo>
                  <a:lnTo>
                    <a:pt x="172" y="273"/>
                  </a:lnTo>
                  <a:lnTo>
                    <a:pt x="155" y="280"/>
                  </a:lnTo>
                  <a:lnTo>
                    <a:pt x="134" y="283"/>
                  </a:lnTo>
                  <a:lnTo>
                    <a:pt x="114" y="283"/>
                  </a:lnTo>
                  <a:lnTo>
                    <a:pt x="86" y="283"/>
                  </a:lnTo>
                  <a:lnTo>
                    <a:pt x="55" y="273"/>
                  </a:lnTo>
                  <a:lnTo>
                    <a:pt x="38" y="269"/>
                  </a:lnTo>
                  <a:lnTo>
                    <a:pt x="28" y="269"/>
                  </a:lnTo>
                  <a:lnTo>
                    <a:pt x="21" y="269"/>
                  </a:lnTo>
                  <a:lnTo>
                    <a:pt x="17" y="273"/>
                  </a:lnTo>
                  <a:lnTo>
                    <a:pt x="14" y="276"/>
                  </a:lnTo>
                  <a:lnTo>
                    <a:pt x="14" y="283"/>
                  </a:lnTo>
                  <a:lnTo>
                    <a:pt x="3" y="283"/>
                  </a:lnTo>
                  <a:lnTo>
                    <a:pt x="3" y="190"/>
                  </a:lnTo>
                  <a:lnTo>
                    <a:pt x="14" y="190"/>
                  </a:lnTo>
                  <a:lnTo>
                    <a:pt x="21" y="218"/>
                  </a:lnTo>
                  <a:lnTo>
                    <a:pt x="31" y="235"/>
                  </a:lnTo>
                  <a:lnTo>
                    <a:pt x="34" y="242"/>
                  </a:lnTo>
                  <a:lnTo>
                    <a:pt x="41" y="249"/>
                  </a:lnTo>
                  <a:lnTo>
                    <a:pt x="52" y="252"/>
                  </a:lnTo>
                  <a:lnTo>
                    <a:pt x="62" y="259"/>
                  </a:lnTo>
                  <a:lnTo>
                    <a:pt x="72" y="262"/>
                  </a:lnTo>
                  <a:lnTo>
                    <a:pt x="83" y="266"/>
                  </a:lnTo>
                  <a:lnTo>
                    <a:pt x="107" y="269"/>
                  </a:lnTo>
                  <a:lnTo>
                    <a:pt x="124" y="266"/>
                  </a:lnTo>
                  <a:lnTo>
                    <a:pt x="134" y="266"/>
                  </a:lnTo>
                  <a:lnTo>
                    <a:pt x="145" y="259"/>
                  </a:lnTo>
                  <a:lnTo>
                    <a:pt x="155" y="255"/>
                  </a:lnTo>
                  <a:lnTo>
                    <a:pt x="162" y="249"/>
                  </a:lnTo>
                  <a:lnTo>
                    <a:pt x="169" y="242"/>
                  </a:lnTo>
                  <a:lnTo>
                    <a:pt x="172" y="231"/>
                  </a:lnTo>
                  <a:lnTo>
                    <a:pt x="172" y="224"/>
                  </a:lnTo>
                  <a:lnTo>
                    <a:pt x="172" y="214"/>
                  </a:lnTo>
                  <a:lnTo>
                    <a:pt x="165" y="204"/>
                  </a:lnTo>
                  <a:lnTo>
                    <a:pt x="158" y="193"/>
                  </a:lnTo>
                  <a:lnTo>
                    <a:pt x="145" y="183"/>
                  </a:lnTo>
                  <a:lnTo>
                    <a:pt x="127" y="176"/>
                  </a:lnTo>
                  <a:lnTo>
                    <a:pt x="96" y="159"/>
                  </a:lnTo>
                  <a:lnTo>
                    <a:pt x="59" y="142"/>
                  </a:lnTo>
                  <a:lnTo>
                    <a:pt x="38" y="128"/>
                  </a:lnTo>
                  <a:lnTo>
                    <a:pt x="28" y="121"/>
                  </a:lnTo>
                  <a:lnTo>
                    <a:pt x="21" y="118"/>
                  </a:lnTo>
                  <a:lnTo>
                    <a:pt x="10" y="104"/>
                  </a:lnTo>
                  <a:lnTo>
                    <a:pt x="3" y="87"/>
                  </a:lnTo>
                  <a:lnTo>
                    <a:pt x="0" y="80"/>
                  </a:lnTo>
                  <a:lnTo>
                    <a:pt x="0" y="73"/>
                  </a:lnTo>
                  <a:lnTo>
                    <a:pt x="3" y="59"/>
                  </a:lnTo>
                  <a:lnTo>
                    <a:pt x="7" y="45"/>
                  </a:lnTo>
                  <a:lnTo>
                    <a:pt x="17" y="35"/>
                  </a:lnTo>
                  <a:lnTo>
                    <a:pt x="28" y="21"/>
                  </a:lnTo>
                  <a:lnTo>
                    <a:pt x="41" y="14"/>
                  </a:lnTo>
                  <a:lnTo>
                    <a:pt x="59" y="7"/>
                  </a:lnTo>
                  <a:lnTo>
                    <a:pt x="76" y="4"/>
                  </a:lnTo>
                  <a:lnTo>
                    <a:pt x="96" y="0"/>
                  </a:lnTo>
                  <a:lnTo>
                    <a:pt x="121" y="4"/>
                  </a:lnTo>
                  <a:lnTo>
                    <a:pt x="148" y="11"/>
                  </a:lnTo>
                  <a:lnTo>
                    <a:pt x="162" y="14"/>
                  </a:lnTo>
                  <a:lnTo>
                    <a:pt x="169" y="18"/>
                  </a:lnTo>
                  <a:lnTo>
                    <a:pt x="172" y="18"/>
                  </a:lnTo>
                  <a:lnTo>
                    <a:pt x="179" y="14"/>
                  </a:lnTo>
                  <a:lnTo>
                    <a:pt x="183" y="7"/>
                  </a:lnTo>
                  <a:lnTo>
                    <a:pt x="186" y="0"/>
                  </a:lnTo>
                  <a:lnTo>
                    <a:pt x="193" y="0"/>
                  </a:lnTo>
                  <a:close/>
                </a:path>
              </a:pathLst>
            </a:custGeom>
            <a:solidFill>
              <a:srgbClr val="D5B244"/>
            </a:solidFill>
            <a:ln w="9525">
              <a:noFill/>
              <a:round/>
              <a:headEnd/>
              <a:tailEnd/>
            </a:ln>
          </p:spPr>
          <p:txBody>
            <a:bodyPr/>
            <a:lstStyle/>
            <a:p>
              <a:endParaRPr lang="tr-TR" dirty="0"/>
            </a:p>
          </p:txBody>
        </p:sp>
        <p:sp>
          <p:nvSpPr>
            <p:cNvPr id="9" name="Freeform 11"/>
            <p:cNvSpPr>
              <a:spLocks noEditPoints="1"/>
            </p:cNvSpPr>
            <p:nvPr/>
          </p:nvSpPr>
          <p:spPr bwMode="auto">
            <a:xfrm>
              <a:off x="3020" y="3601"/>
              <a:ext cx="341" cy="276"/>
            </a:xfrm>
            <a:custGeom>
              <a:avLst/>
              <a:gdLst>
                <a:gd name="T0" fmla="*/ 217 w 341"/>
                <a:gd name="T1" fmla="*/ 187 h 276"/>
                <a:gd name="T2" fmla="*/ 93 w 341"/>
                <a:gd name="T3" fmla="*/ 187 h 276"/>
                <a:gd name="T4" fmla="*/ 72 w 341"/>
                <a:gd name="T5" fmla="*/ 231 h 276"/>
                <a:gd name="T6" fmla="*/ 66 w 341"/>
                <a:gd name="T7" fmla="*/ 242 h 276"/>
                <a:gd name="T8" fmla="*/ 62 w 341"/>
                <a:gd name="T9" fmla="*/ 252 h 276"/>
                <a:gd name="T10" fmla="*/ 66 w 341"/>
                <a:gd name="T11" fmla="*/ 259 h 276"/>
                <a:gd name="T12" fmla="*/ 69 w 341"/>
                <a:gd name="T13" fmla="*/ 262 h 276"/>
                <a:gd name="T14" fmla="*/ 83 w 341"/>
                <a:gd name="T15" fmla="*/ 269 h 276"/>
                <a:gd name="T16" fmla="*/ 100 w 341"/>
                <a:gd name="T17" fmla="*/ 269 h 276"/>
                <a:gd name="T18" fmla="*/ 100 w 341"/>
                <a:gd name="T19" fmla="*/ 276 h 276"/>
                <a:gd name="T20" fmla="*/ 0 w 341"/>
                <a:gd name="T21" fmla="*/ 276 h 276"/>
                <a:gd name="T22" fmla="*/ 0 w 341"/>
                <a:gd name="T23" fmla="*/ 269 h 276"/>
                <a:gd name="T24" fmla="*/ 17 w 341"/>
                <a:gd name="T25" fmla="*/ 266 h 276"/>
                <a:gd name="T26" fmla="*/ 24 w 341"/>
                <a:gd name="T27" fmla="*/ 262 h 276"/>
                <a:gd name="T28" fmla="*/ 31 w 341"/>
                <a:gd name="T29" fmla="*/ 255 h 276"/>
                <a:gd name="T30" fmla="*/ 38 w 341"/>
                <a:gd name="T31" fmla="*/ 249 h 276"/>
                <a:gd name="T32" fmla="*/ 52 w 341"/>
                <a:gd name="T33" fmla="*/ 224 h 276"/>
                <a:gd name="T34" fmla="*/ 165 w 341"/>
                <a:gd name="T35" fmla="*/ 0 h 276"/>
                <a:gd name="T36" fmla="*/ 172 w 341"/>
                <a:gd name="T37" fmla="*/ 0 h 276"/>
                <a:gd name="T38" fmla="*/ 286 w 341"/>
                <a:gd name="T39" fmla="*/ 224 h 276"/>
                <a:gd name="T40" fmla="*/ 296 w 341"/>
                <a:gd name="T41" fmla="*/ 249 h 276"/>
                <a:gd name="T42" fmla="*/ 310 w 341"/>
                <a:gd name="T43" fmla="*/ 262 h 276"/>
                <a:gd name="T44" fmla="*/ 314 w 341"/>
                <a:gd name="T45" fmla="*/ 266 h 276"/>
                <a:gd name="T46" fmla="*/ 324 w 341"/>
                <a:gd name="T47" fmla="*/ 266 h 276"/>
                <a:gd name="T48" fmla="*/ 341 w 341"/>
                <a:gd name="T49" fmla="*/ 269 h 276"/>
                <a:gd name="T50" fmla="*/ 341 w 341"/>
                <a:gd name="T51" fmla="*/ 276 h 276"/>
                <a:gd name="T52" fmla="*/ 214 w 341"/>
                <a:gd name="T53" fmla="*/ 276 h 276"/>
                <a:gd name="T54" fmla="*/ 214 w 341"/>
                <a:gd name="T55" fmla="*/ 269 h 276"/>
                <a:gd name="T56" fmla="*/ 231 w 341"/>
                <a:gd name="T57" fmla="*/ 269 h 276"/>
                <a:gd name="T58" fmla="*/ 234 w 341"/>
                <a:gd name="T59" fmla="*/ 266 h 276"/>
                <a:gd name="T60" fmla="*/ 238 w 341"/>
                <a:gd name="T61" fmla="*/ 266 h 276"/>
                <a:gd name="T62" fmla="*/ 245 w 341"/>
                <a:gd name="T63" fmla="*/ 259 h 276"/>
                <a:gd name="T64" fmla="*/ 245 w 341"/>
                <a:gd name="T65" fmla="*/ 252 h 276"/>
                <a:gd name="T66" fmla="*/ 245 w 341"/>
                <a:gd name="T67" fmla="*/ 242 h 276"/>
                <a:gd name="T68" fmla="*/ 238 w 341"/>
                <a:gd name="T69" fmla="*/ 224 h 276"/>
                <a:gd name="T70" fmla="*/ 217 w 341"/>
                <a:gd name="T71" fmla="*/ 187 h 276"/>
                <a:gd name="T72" fmla="*/ 210 w 341"/>
                <a:gd name="T73" fmla="*/ 173 h 276"/>
                <a:gd name="T74" fmla="*/ 155 w 341"/>
                <a:gd name="T75" fmla="*/ 62 h 276"/>
                <a:gd name="T76" fmla="*/ 100 w 341"/>
                <a:gd name="T77" fmla="*/ 173 h 276"/>
                <a:gd name="T78" fmla="*/ 210 w 341"/>
                <a:gd name="T79" fmla="*/ 173 h 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276"/>
                <a:gd name="T122" fmla="*/ 341 w 341"/>
                <a:gd name="T123" fmla="*/ 276 h 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276">
                  <a:moveTo>
                    <a:pt x="217" y="187"/>
                  </a:moveTo>
                  <a:lnTo>
                    <a:pt x="93" y="187"/>
                  </a:lnTo>
                  <a:lnTo>
                    <a:pt x="72" y="231"/>
                  </a:lnTo>
                  <a:lnTo>
                    <a:pt x="66" y="242"/>
                  </a:lnTo>
                  <a:lnTo>
                    <a:pt x="62" y="252"/>
                  </a:lnTo>
                  <a:lnTo>
                    <a:pt x="66" y="259"/>
                  </a:lnTo>
                  <a:lnTo>
                    <a:pt x="69" y="262"/>
                  </a:lnTo>
                  <a:lnTo>
                    <a:pt x="83" y="269"/>
                  </a:lnTo>
                  <a:lnTo>
                    <a:pt x="100" y="269"/>
                  </a:lnTo>
                  <a:lnTo>
                    <a:pt x="100" y="276"/>
                  </a:lnTo>
                  <a:lnTo>
                    <a:pt x="0" y="276"/>
                  </a:lnTo>
                  <a:lnTo>
                    <a:pt x="0" y="269"/>
                  </a:lnTo>
                  <a:lnTo>
                    <a:pt x="17" y="266"/>
                  </a:lnTo>
                  <a:lnTo>
                    <a:pt x="24" y="262"/>
                  </a:lnTo>
                  <a:lnTo>
                    <a:pt x="31" y="255"/>
                  </a:lnTo>
                  <a:lnTo>
                    <a:pt x="38" y="249"/>
                  </a:lnTo>
                  <a:lnTo>
                    <a:pt x="52" y="224"/>
                  </a:lnTo>
                  <a:lnTo>
                    <a:pt x="165" y="0"/>
                  </a:lnTo>
                  <a:lnTo>
                    <a:pt x="172" y="0"/>
                  </a:lnTo>
                  <a:lnTo>
                    <a:pt x="286" y="224"/>
                  </a:lnTo>
                  <a:lnTo>
                    <a:pt x="296" y="249"/>
                  </a:lnTo>
                  <a:lnTo>
                    <a:pt x="310" y="262"/>
                  </a:lnTo>
                  <a:lnTo>
                    <a:pt x="314" y="266"/>
                  </a:lnTo>
                  <a:lnTo>
                    <a:pt x="324" y="266"/>
                  </a:lnTo>
                  <a:lnTo>
                    <a:pt x="341" y="269"/>
                  </a:lnTo>
                  <a:lnTo>
                    <a:pt x="341" y="276"/>
                  </a:lnTo>
                  <a:lnTo>
                    <a:pt x="214" y="276"/>
                  </a:lnTo>
                  <a:lnTo>
                    <a:pt x="214" y="269"/>
                  </a:lnTo>
                  <a:lnTo>
                    <a:pt x="231" y="269"/>
                  </a:lnTo>
                  <a:lnTo>
                    <a:pt x="234" y="266"/>
                  </a:lnTo>
                  <a:lnTo>
                    <a:pt x="238" y="266"/>
                  </a:lnTo>
                  <a:lnTo>
                    <a:pt x="245" y="259"/>
                  </a:lnTo>
                  <a:lnTo>
                    <a:pt x="245" y="252"/>
                  </a:lnTo>
                  <a:lnTo>
                    <a:pt x="245" y="242"/>
                  </a:lnTo>
                  <a:lnTo>
                    <a:pt x="238" y="224"/>
                  </a:lnTo>
                  <a:lnTo>
                    <a:pt x="217" y="187"/>
                  </a:lnTo>
                  <a:close/>
                  <a:moveTo>
                    <a:pt x="210" y="173"/>
                  </a:moveTo>
                  <a:lnTo>
                    <a:pt x="155" y="62"/>
                  </a:lnTo>
                  <a:lnTo>
                    <a:pt x="100" y="173"/>
                  </a:lnTo>
                  <a:lnTo>
                    <a:pt x="210" y="173"/>
                  </a:lnTo>
                  <a:close/>
                </a:path>
              </a:pathLst>
            </a:custGeom>
            <a:solidFill>
              <a:srgbClr val="D5B244"/>
            </a:solidFill>
            <a:ln w="9525">
              <a:noFill/>
              <a:round/>
              <a:headEnd/>
              <a:tailEnd/>
            </a:ln>
          </p:spPr>
          <p:txBody>
            <a:bodyPr/>
            <a:lstStyle/>
            <a:p>
              <a:endParaRPr lang="tr-TR" dirty="0"/>
            </a:p>
          </p:txBody>
        </p:sp>
        <p:sp>
          <p:nvSpPr>
            <p:cNvPr id="10" name="Freeform 12"/>
            <p:cNvSpPr>
              <a:spLocks noEditPoints="1"/>
            </p:cNvSpPr>
            <p:nvPr/>
          </p:nvSpPr>
          <p:spPr bwMode="auto">
            <a:xfrm>
              <a:off x="2066" y="3243"/>
              <a:ext cx="313" cy="283"/>
            </a:xfrm>
            <a:custGeom>
              <a:avLst/>
              <a:gdLst>
                <a:gd name="T0" fmla="*/ 189 w 313"/>
                <a:gd name="T1" fmla="*/ 3 h 283"/>
                <a:gd name="T2" fmla="*/ 241 w 313"/>
                <a:gd name="T3" fmla="*/ 24 h 283"/>
                <a:gd name="T4" fmla="*/ 279 w 313"/>
                <a:gd name="T5" fmla="*/ 52 h 283"/>
                <a:gd name="T6" fmla="*/ 293 w 313"/>
                <a:gd name="T7" fmla="*/ 72 h 283"/>
                <a:gd name="T8" fmla="*/ 307 w 313"/>
                <a:gd name="T9" fmla="*/ 97 h 283"/>
                <a:gd name="T10" fmla="*/ 313 w 313"/>
                <a:gd name="T11" fmla="*/ 141 h 283"/>
                <a:gd name="T12" fmla="*/ 310 w 313"/>
                <a:gd name="T13" fmla="*/ 169 h 283"/>
                <a:gd name="T14" fmla="*/ 300 w 313"/>
                <a:gd name="T15" fmla="*/ 196 h 283"/>
                <a:gd name="T16" fmla="*/ 286 w 313"/>
                <a:gd name="T17" fmla="*/ 221 h 283"/>
                <a:gd name="T18" fmla="*/ 265 w 313"/>
                <a:gd name="T19" fmla="*/ 241 h 283"/>
                <a:gd name="T20" fmla="*/ 241 w 313"/>
                <a:gd name="T21" fmla="*/ 258 h 283"/>
                <a:gd name="T22" fmla="*/ 217 w 313"/>
                <a:gd name="T23" fmla="*/ 272 h 283"/>
                <a:gd name="T24" fmla="*/ 186 w 313"/>
                <a:gd name="T25" fmla="*/ 279 h 283"/>
                <a:gd name="T26" fmla="*/ 124 w 313"/>
                <a:gd name="T27" fmla="*/ 279 h 283"/>
                <a:gd name="T28" fmla="*/ 93 w 313"/>
                <a:gd name="T29" fmla="*/ 272 h 283"/>
                <a:gd name="T30" fmla="*/ 55 w 313"/>
                <a:gd name="T31" fmla="*/ 252 h 283"/>
                <a:gd name="T32" fmla="*/ 34 w 313"/>
                <a:gd name="T33" fmla="*/ 234 h 283"/>
                <a:gd name="T34" fmla="*/ 17 w 313"/>
                <a:gd name="T35" fmla="*/ 210 h 283"/>
                <a:gd name="T36" fmla="*/ 3 w 313"/>
                <a:gd name="T37" fmla="*/ 183 h 283"/>
                <a:gd name="T38" fmla="*/ 0 w 313"/>
                <a:gd name="T39" fmla="*/ 155 h 283"/>
                <a:gd name="T40" fmla="*/ 0 w 313"/>
                <a:gd name="T41" fmla="*/ 124 h 283"/>
                <a:gd name="T42" fmla="*/ 7 w 313"/>
                <a:gd name="T43" fmla="*/ 97 h 283"/>
                <a:gd name="T44" fmla="*/ 17 w 313"/>
                <a:gd name="T45" fmla="*/ 69 h 283"/>
                <a:gd name="T46" fmla="*/ 38 w 313"/>
                <a:gd name="T47" fmla="*/ 45 h 283"/>
                <a:gd name="T48" fmla="*/ 76 w 313"/>
                <a:gd name="T49" fmla="*/ 21 h 283"/>
                <a:gd name="T50" fmla="*/ 127 w 313"/>
                <a:gd name="T51" fmla="*/ 3 h 283"/>
                <a:gd name="T52" fmla="*/ 155 w 313"/>
                <a:gd name="T53" fmla="*/ 14 h 283"/>
                <a:gd name="T54" fmla="*/ 124 w 313"/>
                <a:gd name="T55" fmla="*/ 17 h 283"/>
                <a:gd name="T56" fmla="*/ 100 w 313"/>
                <a:gd name="T57" fmla="*/ 31 h 283"/>
                <a:gd name="T58" fmla="*/ 86 w 313"/>
                <a:gd name="T59" fmla="*/ 41 h 283"/>
                <a:gd name="T60" fmla="*/ 72 w 313"/>
                <a:gd name="T61" fmla="*/ 59 h 283"/>
                <a:gd name="T62" fmla="*/ 62 w 313"/>
                <a:gd name="T63" fmla="*/ 83 h 283"/>
                <a:gd name="T64" fmla="*/ 52 w 313"/>
                <a:gd name="T65" fmla="*/ 124 h 283"/>
                <a:gd name="T66" fmla="*/ 55 w 313"/>
                <a:gd name="T67" fmla="*/ 169 h 283"/>
                <a:gd name="T68" fmla="*/ 65 w 313"/>
                <a:gd name="T69" fmla="*/ 210 h 283"/>
                <a:gd name="T70" fmla="*/ 86 w 313"/>
                <a:gd name="T71" fmla="*/ 241 h 283"/>
                <a:gd name="T72" fmla="*/ 117 w 313"/>
                <a:gd name="T73" fmla="*/ 262 h 283"/>
                <a:gd name="T74" fmla="*/ 155 w 313"/>
                <a:gd name="T75" fmla="*/ 269 h 283"/>
                <a:gd name="T76" fmla="*/ 196 w 313"/>
                <a:gd name="T77" fmla="*/ 262 h 283"/>
                <a:gd name="T78" fmla="*/ 214 w 313"/>
                <a:gd name="T79" fmla="*/ 252 h 283"/>
                <a:gd name="T80" fmla="*/ 227 w 313"/>
                <a:gd name="T81" fmla="*/ 238 h 283"/>
                <a:gd name="T82" fmla="*/ 241 w 313"/>
                <a:gd name="T83" fmla="*/ 221 h 283"/>
                <a:gd name="T84" fmla="*/ 255 w 313"/>
                <a:gd name="T85" fmla="*/ 190 h 283"/>
                <a:gd name="T86" fmla="*/ 258 w 313"/>
                <a:gd name="T87" fmla="*/ 145 h 283"/>
                <a:gd name="T88" fmla="*/ 251 w 313"/>
                <a:gd name="T89" fmla="*/ 86 h 283"/>
                <a:gd name="T90" fmla="*/ 241 w 313"/>
                <a:gd name="T91" fmla="*/ 62 h 283"/>
                <a:gd name="T92" fmla="*/ 227 w 313"/>
                <a:gd name="T93" fmla="*/ 41 h 283"/>
                <a:gd name="T94" fmla="*/ 196 w 313"/>
                <a:gd name="T95" fmla="*/ 21 h 283"/>
                <a:gd name="T96" fmla="*/ 176 w 313"/>
                <a:gd name="T97" fmla="*/ 17 h 2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283"/>
                <a:gd name="T149" fmla="*/ 313 w 313"/>
                <a:gd name="T150" fmla="*/ 283 h 2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283">
                  <a:moveTo>
                    <a:pt x="158" y="0"/>
                  </a:moveTo>
                  <a:lnTo>
                    <a:pt x="189" y="3"/>
                  </a:lnTo>
                  <a:lnTo>
                    <a:pt x="217" y="10"/>
                  </a:lnTo>
                  <a:lnTo>
                    <a:pt x="241" y="24"/>
                  </a:lnTo>
                  <a:lnTo>
                    <a:pt x="265" y="41"/>
                  </a:lnTo>
                  <a:lnTo>
                    <a:pt x="279" y="52"/>
                  </a:lnTo>
                  <a:lnTo>
                    <a:pt x="286" y="62"/>
                  </a:lnTo>
                  <a:lnTo>
                    <a:pt x="293" y="72"/>
                  </a:lnTo>
                  <a:lnTo>
                    <a:pt x="300" y="86"/>
                  </a:lnTo>
                  <a:lnTo>
                    <a:pt x="307" y="97"/>
                  </a:lnTo>
                  <a:lnTo>
                    <a:pt x="310" y="110"/>
                  </a:lnTo>
                  <a:lnTo>
                    <a:pt x="313" y="141"/>
                  </a:lnTo>
                  <a:lnTo>
                    <a:pt x="310" y="155"/>
                  </a:lnTo>
                  <a:lnTo>
                    <a:pt x="310" y="169"/>
                  </a:lnTo>
                  <a:lnTo>
                    <a:pt x="307" y="183"/>
                  </a:lnTo>
                  <a:lnTo>
                    <a:pt x="300" y="196"/>
                  </a:lnTo>
                  <a:lnTo>
                    <a:pt x="293" y="210"/>
                  </a:lnTo>
                  <a:lnTo>
                    <a:pt x="286" y="221"/>
                  </a:lnTo>
                  <a:lnTo>
                    <a:pt x="276" y="231"/>
                  </a:lnTo>
                  <a:lnTo>
                    <a:pt x="265" y="241"/>
                  </a:lnTo>
                  <a:lnTo>
                    <a:pt x="255" y="252"/>
                  </a:lnTo>
                  <a:lnTo>
                    <a:pt x="241" y="258"/>
                  </a:lnTo>
                  <a:lnTo>
                    <a:pt x="227" y="265"/>
                  </a:lnTo>
                  <a:lnTo>
                    <a:pt x="217" y="272"/>
                  </a:lnTo>
                  <a:lnTo>
                    <a:pt x="200" y="276"/>
                  </a:lnTo>
                  <a:lnTo>
                    <a:pt x="186" y="279"/>
                  </a:lnTo>
                  <a:lnTo>
                    <a:pt x="155" y="283"/>
                  </a:lnTo>
                  <a:lnTo>
                    <a:pt x="124" y="279"/>
                  </a:lnTo>
                  <a:lnTo>
                    <a:pt x="107" y="276"/>
                  </a:lnTo>
                  <a:lnTo>
                    <a:pt x="93" y="272"/>
                  </a:lnTo>
                  <a:lnTo>
                    <a:pt x="69" y="262"/>
                  </a:lnTo>
                  <a:lnTo>
                    <a:pt x="55" y="252"/>
                  </a:lnTo>
                  <a:lnTo>
                    <a:pt x="45" y="241"/>
                  </a:lnTo>
                  <a:lnTo>
                    <a:pt x="34" y="234"/>
                  </a:lnTo>
                  <a:lnTo>
                    <a:pt x="24" y="221"/>
                  </a:lnTo>
                  <a:lnTo>
                    <a:pt x="17" y="210"/>
                  </a:lnTo>
                  <a:lnTo>
                    <a:pt x="10" y="196"/>
                  </a:lnTo>
                  <a:lnTo>
                    <a:pt x="3" y="183"/>
                  </a:lnTo>
                  <a:lnTo>
                    <a:pt x="0" y="169"/>
                  </a:lnTo>
                  <a:lnTo>
                    <a:pt x="0" y="155"/>
                  </a:lnTo>
                  <a:lnTo>
                    <a:pt x="0" y="141"/>
                  </a:lnTo>
                  <a:lnTo>
                    <a:pt x="0" y="124"/>
                  </a:lnTo>
                  <a:lnTo>
                    <a:pt x="3" y="110"/>
                  </a:lnTo>
                  <a:lnTo>
                    <a:pt x="7" y="97"/>
                  </a:lnTo>
                  <a:lnTo>
                    <a:pt x="10" y="83"/>
                  </a:lnTo>
                  <a:lnTo>
                    <a:pt x="17" y="69"/>
                  </a:lnTo>
                  <a:lnTo>
                    <a:pt x="28" y="59"/>
                  </a:lnTo>
                  <a:lnTo>
                    <a:pt x="38" y="45"/>
                  </a:lnTo>
                  <a:lnTo>
                    <a:pt x="52" y="34"/>
                  </a:lnTo>
                  <a:lnTo>
                    <a:pt x="76" y="21"/>
                  </a:lnTo>
                  <a:lnTo>
                    <a:pt x="100" y="10"/>
                  </a:lnTo>
                  <a:lnTo>
                    <a:pt x="127" y="3"/>
                  </a:lnTo>
                  <a:lnTo>
                    <a:pt x="158" y="0"/>
                  </a:lnTo>
                  <a:close/>
                  <a:moveTo>
                    <a:pt x="155" y="14"/>
                  </a:moveTo>
                  <a:lnTo>
                    <a:pt x="134" y="17"/>
                  </a:lnTo>
                  <a:lnTo>
                    <a:pt x="124" y="17"/>
                  </a:lnTo>
                  <a:lnTo>
                    <a:pt x="114" y="21"/>
                  </a:lnTo>
                  <a:lnTo>
                    <a:pt x="100" y="31"/>
                  </a:lnTo>
                  <a:lnTo>
                    <a:pt x="93" y="34"/>
                  </a:lnTo>
                  <a:lnTo>
                    <a:pt x="86" y="41"/>
                  </a:lnTo>
                  <a:lnTo>
                    <a:pt x="79" y="52"/>
                  </a:lnTo>
                  <a:lnTo>
                    <a:pt x="72" y="59"/>
                  </a:lnTo>
                  <a:lnTo>
                    <a:pt x="65" y="72"/>
                  </a:lnTo>
                  <a:lnTo>
                    <a:pt x="62" y="83"/>
                  </a:lnTo>
                  <a:lnTo>
                    <a:pt x="55" y="110"/>
                  </a:lnTo>
                  <a:lnTo>
                    <a:pt x="52" y="124"/>
                  </a:lnTo>
                  <a:lnTo>
                    <a:pt x="52" y="138"/>
                  </a:lnTo>
                  <a:lnTo>
                    <a:pt x="55" y="169"/>
                  </a:lnTo>
                  <a:lnTo>
                    <a:pt x="62" y="196"/>
                  </a:lnTo>
                  <a:lnTo>
                    <a:pt x="65" y="210"/>
                  </a:lnTo>
                  <a:lnTo>
                    <a:pt x="72" y="221"/>
                  </a:lnTo>
                  <a:lnTo>
                    <a:pt x="86" y="241"/>
                  </a:lnTo>
                  <a:lnTo>
                    <a:pt x="100" y="252"/>
                  </a:lnTo>
                  <a:lnTo>
                    <a:pt x="117" y="262"/>
                  </a:lnTo>
                  <a:lnTo>
                    <a:pt x="134" y="265"/>
                  </a:lnTo>
                  <a:lnTo>
                    <a:pt x="155" y="269"/>
                  </a:lnTo>
                  <a:lnTo>
                    <a:pt x="176" y="265"/>
                  </a:lnTo>
                  <a:lnTo>
                    <a:pt x="196" y="262"/>
                  </a:lnTo>
                  <a:lnTo>
                    <a:pt x="203" y="255"/>
                  </a:lnTo>
                  <a:lnTo>
                    <a:pt x="214" y="252"/>
                  </a:lnTo>
                  <a:lnTo>
                    <a:pt x="220" y="245"/>
                  </a:lnTo>
                  <a:lnTo>
                    <a:pt x="227" y="238"/>
                  </a:lnTo>
                  <a:lnTo>
                    <a:pt x="234" y="231"/>
                  </a:lnTo>
                  <a:lnTo>
                    <a:pt x="241" y="221"/>
                  </a:lnTo>
                  <a:lnTo>
                    <a:pt x="251" y="200"/>
                  </a:lnTo>
                  <a:lnTo>
                    <a:pt x="255" y="190"/>
                  </a:lnTo>
                  <a:lnTo>
                    <a:pt x="255" y="176"/>
                  </a:lnTo>
                  <a:lnTo>
                    <a:pt x="258" y="145"/>
                  </a:lnTo>
                  <a:lnTo>
                    <a:pt x="255" y="114"/>
                  </a:lnTo>
                  <a:lnTo>
                    <a:pt x="251" y="86"/>
                  </a:lnTo>
                  <a:lnTo>
                    <a:pt x="245" y="72"/>
                  </a:lnTo>
                  <a:lnTo>
                    <a:pt x="241" y="62"/>
                  </a:lnTo>
                  <a:lnTo>
                    <a:pt x="234" y="52"/>
                  </a:lnTo>
                  <a:lnTo>
                    <a:pt x="227" y="41"/>
                  </a:lnTo>
                  <a:lnTo>
                    <a:pt x="210" y="31"/>
                  </a:lnTo>
                  <a:lnTo>
                    <a:pt x="196" y="21"/>
                  </a:lnTo>
                  <a:lnTo>
                    <a:pt x="186" y="17"/>
                  </a:lnTo>
                  <a:lnTo>
                    <a:pt x="176" y="17"/>
                  </a:lnTo>
                  <a:lnTo>
                    <a:pt x="155" y="14"/>
                  </a:lnTo>
                  <a:close/>
                </a:path>
              </a:pathLst>
            </a:custGeom>
            <a:solidFill>
              <a:srgbClr val="D5B244"/>
            </a:solidFill>
            <a:ln w="9525">
              <a:noFill/>
              <a:round/>
              <a:headEnd/>
              <a:tailEnd/>
            </a:ln>
          </p:spPr>
          <p:txBody>
            <a:bodyPr/>
            <a:lstStyle/>
            <a:p>
              <a:endParaRPr lang="tr-TR" dirty="0"/>
            </a:p>
          </p:txBody>
        </p:sp>
        <p:sp>
          <p:nvSpPr>
            <p:cNvPr id="11" name="Freeform 13"/>
            <p:cNvSpPr>
              <a:spLocks/>
            </p:cNvSpPr>
            <p:nvPr/>
          </p:nvSpPr>
          <p:spPr bwMode="auto">
            <a:xfrm>
              <a:off x="2414" y="3250"/>
              <a:ext cx="251" cy="269"/>
            </a:xfrm>
            <a:custGeom>
              <a:avLst/>
              <a:gdLst>
                <a:gd name="T0" fmla="*/ 86 w 251"/>
                <a:gd name="T1" fmla="*/ 121 h 269"/>
                <a:gd name="T2" fmla="*/ 169 w 251"/>
                <a:gd name="T3" fmla="*/ 121 h 269"/>
                <a:gd name="T4" fmla="*/ 182 w 251"/>
                <a:gd name="T5" fmla="*/ 114 h 269"/>
                <a:gd name="T6" fmla="*/ 193 w 251"/>
                <a:gd name="T7" fmla="*/ 100 h 269"/>
                <a:gd name="T8" fmla="*/ 196 w 251"/>
                <a:gd name="T9" fmla="*/ 83 h 269"/>
                <a:gd name="T10" fmla="*/ 203 w 251"/>
                <a:gd name="T11" fmla="*/ 176 h 269"/>
                <a:gd name="T12" fmla="*/ 193 w 251"/>
                <a:gd name="T13" fmla="*/ 158 h 269"/>
                <a:gd name="T14" fmla="*/ 186 w 251"/>
                <a:gd name="T15" fmla="*/ 145 h 269"/>
                <a:gd name="T16" fmla="*/ 172 w 251"/>
                <a:gd name="T17" fmla="*/ 138 h 269"/>
                <a:gd name="T18" fmla="*/ 148 w 251"/>
                <a:gd name="T19" fmla="*/ 134 h 269"/>
                <a:gd name="T20" fmla="*/ 86 w 251"/>
                <a:gd name="T21" fmla="*/ 224 h 269"/>
                <a:gd name="T22" fmla="*/ 86 w 251"/>
                <a:gd name="T23" fmla="*/ 245 h 269"/>
                <a:gd name="T24" fmla="*/ 93 w 251"/>
                <a:gd name="T25" fmla="*/ 251 h 269"/>
                <a:gd name="T26" fmla="*/ 110 w 251"/>
                <a:gd name="T27" fmla="*/ 255 h 269"/>
                <a:gd name="T28" fmla="*/ 179 w 251"/>
                <a:gd name="T29" fmla="*/ 255 h 269"/>
                <a:gd name="T30" fmla="*/ 207 w 251"/>
                <a:gd name="T31" fmla="*/ 248 h 269"/>
                <a:gd name="T32" fmla="*/ 231 w 251"/>
                <a:gd name="T33" fmla="*/ 224 h 269"/>
                <a:gd name="T34" fmla="*/ 251 w 251"/>
                <a:gd name="T35" fmla="*/ 203 h 269"/>
                <a:gd name="T36" fmla="*/ 0 w 251"/>
                <a:gd name="T37" fmla="*/ 269 h 269"/>
                <a:gd name="T38" fmla="*/ 10 w 251"/>
                <a:gd name="T39" fmla="*/ 262 h 269"/>
                <a:gd name="T40" fmla="*/ 31 w 251"/>
                <a:gd name="T41" fmla="*/ 258 h 269"/>
                <a:gd name="T42" fmla="*/ 41 w 251"/>
                <a:gd name="T43" fmla="*/ 248 h 269"/>
                <a:gd name="T44" fmla="*/ 41 w 251"/>
                <a:gd name="T45" fmla="*/ 220 h 269"/>
                <a:gd name="T46" fmla="*/ 41 w 251"/>
                <a:gd name="T47" fmla="*/ 24 h 269"/>
                <a:gd name="T48" fmla="*/ 38 w 251"/>
                <a:gd name="T49" fmla="*/ 14 h 269"/>
                <a:gd name="T50" fmla="*/ 21 w 251"/>
                <a:gd name="T51" fmla="*/ 7 h 269"/>
                <a:gd name="T52" fmla="*/ 0 w 251"/>
                <a:gd name="T53" fmla="*/ 7 h 269"/>
                <a:gd name="T54" fmla="*/ 227 w 251"/>
                <a:gd name="T55" fmla="*/ 0 h 269"/>
                <a:gd name="T56" fmla="*/ 224 w 251"/>
                <a:gd name="T57" fmla="*/ 58 h 269"/>
                <a:gd name="T58" fmla="*/ 213 w 251"/>
                <a:gd name="T59" fmla="*/ 31 h 269"/>
                <a:gd name="T60" fmla="*/ 196 w 251"/>
                <a:gd name="T61" fmla="*/ 17 h 269"/>
                <a:gd name="T62" fmla="*/ 165 w 251"/>
                <a:gd name="T63" fmla="*/ 14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69"/>
                <a:gd name="T98" fmla="*/ 251 w 251"/>
                <a:gd name="T99" fmla="*/ 269 h 2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69">
                  <a:moveTo>
                    <a:pt x="86" y="14"/>
                  </a:moveTo>
                  <a:lnTo>
                    <a:pt x="86" y="121"/>
                  </a:lnTo>
                  <a:lnTo>
                    <a:pt x="148" y="121"/>
                  </a:lnTo>
                  <a:lnTo>
                    <a:pt x="169" y="121"/>
                  </a:lnTo>
                  <a:lnTo>
                    <a:pt x="179" y="117"/>
                  </a:lnTo>
                  <a:lnTo>
                    <a:pt x="182" y="114"/>
                  </a:lnTo>
                  <a:lnTo>
                    <a:pt x="189" y="107"/>
                  </a:lnTo>
                  <a:lnTo>
                    <a:pt x="193" y="100"/>
                  </a:lnTo>
                  <a:lnTo>
                    <a:pt x="193" y="93"/>
                  </a:lnTo>
                  <a:lnTo>
                    <a:pt x="196" y="83"/>
                  </a:lnTo>
                  <a:lnTo>
                    <a:pt x="203" y="83"/>
                  </a:lnTo>
                  <a:lnTo>
                    <a:pt x="203" y="176"/>
                  </a:lnTo>
                  <a:lnTo>
                    <a:pt x="196" y="176"/>
                  </a:lnTo>
                  <a:lnTo>
                    <a:pt x="193" y="158"/>
                  </a:lnTo>
                  <a:lnTo>
                    <a:pt x="189" y="152"/>
                  </a:lnTo>
                  <a:lnTo>
                    <a:pt x="186" y="145"/>
                  </a:lnTo>
                  <a:lnTo>
                    <a:pt x="176" y="138"/>
                  </a:lnTo>
                  <a:lnTo>
                    <a:pt x="172" y="138"/>
                  </a:lnTo>
                  <a:lnTo>
                    <a:pt x="165" y="138"/>
                  </a:lnTo>
                  <a:lnTo>
                    <a:pt x="148" y="134"/>
                  </a:lnTo>
                  <a:lnTo>
                    <a:pt x="86" y="134"/>
                  </a:lnTo>
                  <a:lnTo>
                    <a:pt x="86" y="224"/>
                  </a:lnTo>
                  <a:lnTo>
                    <a:pt x="86" y="238"/>
                  </a:lnTo>
                  <a:lnTo>
                    <a:pt x="86" y="245"/>
                  </a:lnTo>
                  <a:lnTo>
                    <a:pt x="89" y="251"/>
                  </a:lnTo>
                  <a:lnTo>
                    <a:pt x="93" y="251"/>
                  </a:lnTo>
                  <a:lnTo>
                    <a:pt x="100" y="255"/>
                  </a:lnTo>
                  <a:lnTo>
                    <a:pt x="110" y="255"/>
                  </a:lnTo>
                  <a:lnTo>
                    <a:pt x="158" y="255"/>
                  </a:lnTo>
                  <a:lnTo>
                    <a:pt x="179" y="255"/>
                  </a:lnTo>
                  <a:lnTo>
                    <a:pt x="196" y="251"/>
                  </a:lnTo>
                  <a:lnTo>
                    <a:pt x="207" y="248"/>
                  </a:lnTo>
                  <a:lnTo>
                    <a:pt x="217" y="238"/>
                  </a:lnTo>
                  <a:lnTo>
                    <a:pt x="231" y="224"/>
                  </a:lnTo>
                  <a:lnTo>
                    <a:pt x="244" y="203"/>
                  </a:lnTo>
                  <a:lnTo>
                    <a:pt x="251" y="203"/>
                  </a:lnTo>
                  <a:lnTo>
                    <a:pt x="227" y="269"/>
                  </a:lnTo>
                  <a:lnTo>
                    <a:pt x="0" y="269"/>
                  </a:lnTo>
                  <a:lnTo>
                    <a:pt x="0" y="262"/>
                  </a:lnTo>
                  <a:lnTo>
                    <a:pt x="10" y="262"/>
                  </a:lnTo>
                  <a:lnTo>
                    <a:pt x="21" y="262"/>
                  </a:lnTo>
                  <a:lnTo>
                    <a:pt x="31" y="258"/>
                  </a:lnTo>
                  <a:lnTo>
                    <a:pt x="38" y="255"/>
                  </a:lnTo>
                  <a:lnTo>
                    <a:pt x="41" y="248"/>
                  </a:lnTo>
                  <a:lnTo>
                    <a:pt x="41" y="238"/>
                  </a:lnTo>
                  <a:lnTo>
                    <a:pt x="41" y="220"/>
                  </a:lnTo>
                  <a:lnTo>
                    <a:pt x="41" y="45"/>
                  </a:lnTo>
                  <a:lnTo>
                    <a:pt x="41" y="24"/>
                  </a:lnTo>
                  <a:lnTo>
                    <a:pt x="41" y="21"/>
                  </a:lnTo>
                  <a:lnTo>
                    <a:pt x="38" y="14"/>
                  </a:lnTo>
                  <a:lnTo>
                    <a:pt x="27" y="10"/>
                  </a:lnTo>
                  <a:lnTo>
                    <a:pt x="21" y="7"/>
                  </a:lnTo>
                  <a:lnTo>
                    <a:pt x="10" y="7"/>
                  </a:lnTo>
                  <a:lnTo>
                    <a:pt x="0" y="7"/>
                  </a:lnTo>
                  <a:lnTo>
                    <a:pt x="0" y="0"/>
                  </a:lnTo>
                  <a:lnTo>
                    <a:pt x="227" y="0"/>
                  </a:lnTo>
                  <a:lnTo>
                    <a:pt x="231" y="58"/>
                  </a:lnTo>
                  <a:lnTo>
                    <a:pt x="224" y="58"/>
                  </a:lnTo>
                  <a:lnTo>
                    <a:pt x="217" y="41"/>
                  </a:lnTo>
                  <a:lnTo>
                    <a:pt x="213" y="31"/>
                  </a:lnTo>
                  <a:lnTo>
                    <a:pt x="207" y="21"/>
                  </a:lnTo>
                  <a:lnTo>
                    <a:pt x="196" y="17"/>
                  </a:lnTo>
                  <a:lnTo>
                    <a:pt x="182" y="14"/>
                  </a:lnTo>
                  <a:lnTo>
                    <a:pt x="165" y="14"/>
                  </a:lnTo>
                  <a:lnTo>
                    <a:pt x="86" y="14"/>
                  </a:lnTo>
                  <a:close/>
                </a:path>
              </a:pathLst>
            </a:custGeom>
            <a:solidFill>
              <a:srgbClr val="D5B244"/>
            </a:solidFill>
            <a:ln w="9525">
              <a:noFill/>
              <a:round/>
              <a:headEnd/>
              <a:tailEnd/>
            </a:ln>
          </p:spPr>
          <p:txBody>
            <a:bodyPr/>
            <a:lstStyle/>
            <a:p>
              <a:endParaRPr lang="tr-TR" dirty="0"/>
            </a:p>
          </p:txBody>
        </p:sp>
        <p:sp>
          <p:nvSpPr>
            <p:cNvPr id="12" name="Freeform 14"/>
            <p:cNvSpPr>
              <a:spLocks/>
            </p:cNvSpPr>
            <p:nvPr/>
          </p:nvSpPr>
          <p:spPr bwMode="auto">
            <a:xfrm>
              <a:off x="2703" y="3243"/>
              <a:ext cx="286" cy="283"/>
            </a:xfrm>
            <a:custGeom>
              <a:avLst/>
              <a:gdLst>
                <a:gd name="T0" fmla="*/ 279 w 286"/>
                <a:gd name="T1" fmla="*/ 93 h 283"/>
                <a:gd name="T2" fmla="*/ 265 w 286"/>
                <a:gd name="T3" fmla="*/ 72 h 283"/>
                <a:gd name="T4" fmla="*/ 245 w 286"/>
                <a:gd name="T5" fmla="*/ 45 h 283"/>
                <a:gd name="T6" fmla="*/ 224 w 286"/>
                <a:gd name="T7" fmla="*/ 28 h 283"/>
                <a:gd name="T8" fmla="*/ 200 w 286"/>
                <a:gd name="T9" fmla="*/ 21 h 283"/>
                <a:gd name="T10" fmla="*/ 166 w 286"/>
                <a:gd name="T11" fmla="*/ 14 h 283"/>
                <a:gd name="T12" fmla="*/ 135 w 286"/>
                <a:gd name="T13" fmla="*/ 17 h 283"/>
                <a:gd name="T14" fmla="*/ 110 w 286"/>
                <a:gd name="T15" fmla="*/ 28 h 283"/>
                <a:gd name="T16" fmla="*/ 86 w 286"/>
                <a:gd name="T17" fmla="*/ 45 h 283"/>
                <a:gd name="T18" fmla="*/ 69 w 286"/>
                <a:gd name="T19" fmla="*/ 72 h 283"/>
                <a:gd name="T20" fmla="*/ 59 w 286"/>
                <a:gd name="T21" fmla="*/ 107 h 283"/>
                <a:gd name="T22" fmla="*/ 55 w 286"/>
                <a:gd name="T23" fmla="*/ 145 h 283"/>
                <a:gd name="T24" fmla="*/ 59 w 286"/>
                <a:gd name="T25" fmla="*/ 179 h 283"/>
                <a:gd name="T26" fmla="*/ 69 w 286"/>
                <a:gd name="T27" fmla="*/ 210 h 283"/>
                <a:gd name="T28" fmla="*/ 86 w 286"/>
                <a:gd name="T29" fmla="*/ 234 h 283"/>
                <a:gd name="T30" fmla="*/ 110 w 286"/>
                <a:gd name="T31" fmla="*/ 252 h 283"/>
                <a:gd name="T32" fmla="*/ 138 w 286"/>
                <a:gd name="T33" fmla="*/ 262 h 283"/>
                <a:gd name="T34" fmla="*/ 172 w 286"/>
                <a:gd name="T35" fmla="*/ 265 h 283"/>
                <a:gd name="T36" fmla="*/ 217 w 286"/>
                <a:gd name="T37" fmla="*/ 258 h 283"/>
                <a:gd name="T38" fmla="*/ 241 w 286"/>
                <a:gd name="T39" fmla="*/ 248 h 283"/>
                <a:gd name="T40" fmla="*/ 265 w 286"/>
                <a:gd name="T41" fmla="*/ 224 h 283"/>
                <a:gd name="T42" fmla="*/ 286 w 286"/>
                <a:gd name="T43" fmla="*/ 214 h 283"/>
                <a:gd name="T44" fmla="*/ 262 w 286"/>
                <a:gd name="T45" fmla="*/ 245 h 283"/>
                <a:gd name="T46" fmla="*/ 231 w 286"/>
                <a:gd name="T47" fmla="*/ 265 h 283"/>
                <a:gd name="T48" fmla="*/ 197 w 286"/>
                <a:gd name="T49" fmla="*/ 279 h 283"/>
                <a:gd name="T50" fmla="*/ 155 w 286"/>
                <a:gd name="T51" fmla="*/ 283 h 283"/>
                <a:gd name="T52" fmla="*/ 117 w 286"/>
                <a:gd name="T53" fmla="*/ 279 h 283"/>
                <a:gd name="T54" fmla="*/ 86 w 286"/>
                <a:gd name="T55" fmla="*/ 269 h 283"/>
                <a:gd name="T56" fmla="*/ 55 w 286"/>
                <a:gd name="T57" fmla="*/ 255 h 283"/>
                <a:gd name="T58" fmla="*/ 31 w 286"/>
                <a:gd name="T59" fmla="*/ 234 h 283"/>
                <a:gd name="T60" fmla="*/ 7 w 286"/>
                <a:gd name="T61" fmla="*/ 193 h 283"/>
                <a:gd name="T62" fmla="*/ 0 w 286"/>
                <a:gd name="T63" fmla="*/ 169 h 283"/>
                <a:gd name="T64" fmla="*/ 0 w 286"/>
                <a:gd name="T65" fmla="*/ 145 h 283"/>
                <a:gd name="T66" fmla="*/ 4 w 286"/>
                <a:gd name="T67" fmla="*/ 107 h 283"/>
                <a:gd name="T68" fmla="*/ 21 w 286"/>
                <a:gd name="T69" fmla="*/ 72 h 283"/>
                <a:gd name="T70" fmla="*/ 45 w 286"/>
                <a:gd name="T71" fmla="*/ 41 h 283"/>
                <a:gd name="T72" fmla="*/ 79 w 286"/>
                <a:gd name="T73" fmla="*/ 17 h 283"/>
                <a:gd name="T74" fmla="*/ 121 w 286"/>
                <a:gd name="T75" fmla="*/ 3 h 283"/>
                <a:gd name="T76" fmla="*/ 162 w 286"/>
                <a:gd name="T77" fmla="*/ 0 h 283"/>
                <a:gd name="T78" fmla="*/ 197 w 286"/>
                <a:gd name="T79" fmla="*/ 3 h 283"/>
                <a:gd name="T80" fmla="*/ 245 w 286"/>
                <a:gd name="T81" fmla="*/ 21 h 283"/>
                <a:gd name="T82" fmla="*/ 255 w 286"/>
                <a:gd name="T83" fmla="*/ 14 h 283"/>
                <a:gd name="T84" fmla="*/ 265 w 286"/>
                <a:gd name="T85" fmla="*/ 0 h 2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6"/>
                <a:gd name="T130" fmla="*/ 0 h 283"/>
                <a:gd name="T131" fmla="*/ 286 w 286"/>
                <a:gd name="T132" fmla="*/ 283 h 2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6" h="283">
                  <a:moveTo>
                    <a:pt x="272" y="0"/>
                  </a:moveTo>
                  <a:lnTo>
                    <a:pt x="279" y="93"/>
                  </a:lnTo>
                  <a:lnTo>
                    <a:pt x="272" y="93"/>
                  </a:lnTo>
                  <a:lnTo>
                    <a:pt x="265" y="72"/>
                  </a:lnTo>
                  <a:lnTo>
                    <a:pt x="255" y="55"/>
                  </a:lnTo>
                  <a:lnTo>
                    <a:pt x="245" y="45"/>
                  </a:lnTo>
                  <a:lnTo>
                    <a:pt x="231" y="31"/>
                  </a:lnTo>
                  <a:lnTo>
                    <a:pt x="224" y="28"/>
                  </a:lnTo>
                  <a:lnTo>
                    <a:pt x="217" y="24"/>
                  </a:lnTo>
                  <a:lnTo>
                    <a:pt x="200" y="21"/>
                  </a:lnTo>
                  <a:lnTo>
                    <a:pt x="186" y="17"/>
                  </a:lnTo>
                  <a:lnTo>
                    <a:pt x="166" y="14"/>
                  </a:lnTo>
                  <a:lnTo>
                    <a:pt x="152" y="14"/>
                  </a:lnTo>
                  <a:lnTo>
                    <a:pt x="135" y="17"/>
                  </a:lnTo>
                  <a:lnTo>
                    <a:pt x="121" y="21"/>
                  </a:lnTo>
                  <a:lnTo>
                    <a:pt x="110" y="28"/>
                  </a:lnTo>
                  <a:lnTo>
                    <a:pt x="97" y="34"/>
                  </a:lnTo>
                  <a:lnTo>
                    <a:pt x="86" y="45"/>
                  </a:lnTo>
                  <a:lnTo>
                    <a:pt x="76" y="59"/>
                  </a:lnTo>
                  <a:lnTo>
                    <a:pt x="69" y="72"/>
                  </a:lnTo>
                  <a:lnTo>
                    <a:pt x="62" y="86"/>
                  </a:lnTo>
                  <a:lnTo>
                    <a:pt x="59" y="107"/>
                  </a:lnTo>
                  <a:lnTo>
                    <a:pt x="55" y="124"/>
                  </a:lnTo>
                  <a:lnTo>
                    <a:pt x="55" y="145"/>
                  </a:lnTo>
                  <a:lnTo>
                    <a:pt x="55" y="162"/>
                  </a:lnTo>
                  <a:lnTo>
                    <a:pt x="59" y="179"/>
                  </a:lnTo>
                  <a:lnTo>
                    <a:pt x="62" y="196"/>
                  </a:lnTo>
                  <a:lnTo>
                    <a:pt x="69" y="210"/>
                  </a:lnTo>
                  <a:lnTo>
                    <a:pt x="76" y="221"/>
                  </a:lnTo>
                  <a:lnTo>
                    <a:pt x="86" y="234"/>
                  </a:lnTo>
                  <a:lnTo>
                    <a:pt x="97" y="241"/>
                  </a:lnTo>
                  <a:lnTo>
                    <a:pt x="110" y="252"/>
                  </a:lnTo>
                  <a:lnTo>
                    <a:pt x="124" y="258"/>
                  </a:lnTo>
                  <a:lnTo>
                    <a:pt x="138" y="262"/>
                  </a:lnTo>
                  <a:lnTo>
                    <a:pt x="155" y="265"/>
                  </a:lnTo>
                  <a:lnTo>
                    <a:pt x="172" y="265"/>
                  </a:lnTo>
                  <a:lnTo>
                    <a:pt x="203" y="262"/>
                  </a:lnTo>
                  <a:lnTo>
                    <a:pt x="217" y="258"/>
                  </a:lnTo>
                  <a:lnTo>
                    <a:pt x="228" y="255"/>
                  </a:lnTo>
                  <a:lnTo>
                    <a:pt x="241" y="248"/>
                  </a:lnTo>
                  <a:lnTo>
                    <a:pt x="252" y="238"/>
                  </a:lnTo>
                  <a:lnTo>
                    <a:pt x="265" y="224"/>
                  </a:lnTo>
                  <a:lnTo>
                    <a:pt x="279" y="210"/>
                  </a:lnTo>
                  <a:lnTo>
                    <a:pt x="286" y="214"/>
                  </a:lnTo>
                  <a:lnTo>
                    <a:pt x="276" y="231"/>
                  </a:lnTo>
                  <a:lnTo>
                    <a:pt x="262" y="245"/>
                  </a:lnTo>
                  <a:lnTo>
                    <a:pt x="248" y="255"/>
                  </a:lnTo>
                  <a:lnTo>
                    <a:pt x="231" y="265"/>
                  </a:lnTo>
                  <a:lnTo>
                    <a:pt x="214" y="272"/>
                  </a:lnTo>
                  <a:lnTo>
                    <a:pt x="197" y="279"/>
                  </a:lnTo>
                  <a:lnTo>
                    <a:pt x="176" y="283"/>
                  </a:lnTo>
                  <a:lnTo>
                    <a:pt x="155" y="283"/>
                  </a:lnTo>
                  <a:lnTo>
                    <a:pt x="135" y="283"/>
                  </a:lnTo>
                  <a:lnTo>
                    <a:pt x="117" y="279"/>
                  </a:lnTo>
                  <a:lnTo>
                    <a:pt x="100" y="276"/>
                  </a:lnTo>
                  <a:lnTo>
                    <a:pt x="86" y="269"/>
                  </a:lnTo>
                  <a:lnTo>
                    <a:pt x="69" y="262"/>
                  </a:lnTo>
                  <a:lnTo>
                    <a:pt x="55" y="255"/>
                  </a:lnTo>
                  <a:lnTo>
                    <a:pt x="45" y="245"/>
                  </a:lnTo>
                  <a:lnTo>
                    <a:pt x="31" y="234"/>
                  </a:lnTo>
                  <a:lnTo>
                    <a:pt x="17" y="214"/>
                  </a:lnTo>
                  <a:lnTo>
                    <a:pt x="7" y="193"/>
                  </a:lnTo>
                  <a:lnTo>
                    <a:pt x="4" y="183"/>
                  </a:lnTo>
                  <a:lnTo>
                    <a:pt x="0" y="169"/>
                  </a:lnTo>
                  <a:lnTo>
                    <a:pt x="0" y="159"/>
                  </a:lnTo>
                  <a:lnTo>
                    <a:pt x="0" y="145"/>
                  </a:lnTo>
                  <a:lnTo>
                    <a:pt x="0" y="124"/>
                  </a:lnTo>
                  <a:lnTo>
                    <a:pt x="4" y="107"/>
                  </a:lnTo>
                  <a:lnTo>
                    <a:pt x="11" y="90"/>
                  </a:lnTo>
                  <a:lnTo>
                    <a:pt x="21" y="72"/>
                  </a:lnTo>
                  <a:lnTo>
                    <a:pt x="31" y="55"/>
                  </a:lnTo>
                  <a:lnTo>
                    <a:pt x="45" y="41"/>
                  </a:lnTo>
                  <a:lnTo>
                    <a:pt x="62" y="28"/>
                  </a:lnTo>
                  <a:lnTo>
                    <a:pt x="79" y="17"/>
                  </a:lnTo>
                  <a:lnTo>
                    <a:pt x="100" y="10"/>
                  </a:lnTo>
                  <a:lnTo>
                    <a:pt x="121" y="3"/>
                  </a:lnTo>
                  <a:lnTo>
                    <a:pt x="141" y="0"/>
                  </a:lnTo>
                  <a:lnTo>
                    <a:pt x="162" y="0"/>
                  </a:lnTo>
                  <a:lnTo>
                    <a:pt x="179" y="0"/>
                  </a:lnTo>
                  <a:lnTo>
                    <a:pt x="197" y="3"/>
                  </a:lnTo>
                  <a:lnTo>
                    <a:pt x="231" y="14"/>
                  </a:lnTo>
                  <a:lnTo>
                    <a:pt x="245" y="21"/>
                  </a:lnTo>
                  <a:lnTo>
                    <a:pt x="252" y="17"/>
                  </a:lnTo>
                  <a:lnTo>
                    <a:pt x="255" y="14"/>
                  </a:lnTo>
                  <a:lnTo>
                    <a:pt x="262" y="10"/>
                  </a:lnTo>
                  <a:lnTo>
                    <a:pt x="265" y="0"/>
                  </a:lnTo>
                  <a:lnTo>
                    <a:pt x="272" y="0"/>
                  </a:lnTo>
                  <a:close/>
                </a:path>
              </a:pathLst>
            </a:custGeom>
            <a:solidFill>
              <a:srgbClr val="D5B244"/>
            </a:solidFill>
            <a:ln w="9525">
              <a:noFill/>
              <a:round/>
              <a:headEnd/>
              <a:tailEnd/>
            </a:ln>
          </p:spPr>
          <p:txBody>
            <a:bodyPr/>
            <a:lstStyle/>
            <a:p>
              <a:endParaRPr lang="tr-TR" dirty="0"/>
            </a:p>
          </p:txBody>
        </p:sp>
        <p:sp>
          <p:nvSpPr>
            <p:cNvPr id="13" name="Freeform 15"/>
            <p:cNvSpPr>
              <a:spLocks noEditPoints="1"/>
            </p:cNvSpPr>
            <p:nvPr/>
          </p:nvSpPr>
          <p:spPr bwMode="auto">
            <a:xfrm>
              <a:off x="3024" y="3250"/>
              <a:ext cx="323" cy="269"/>
            </a:xfrm>
            <a:custGeom>
              <a:avLst/>
              <a:gdLst>
                <a:gd name="T0" fmla="*/ 0 w 323"/>
                <a:gd name="T1" fmla="*/ 262 h 269"/>
                <a:gd name="T2" fmla="*/ 20 w 323"/>
                <a:gd name="T3" fmla="*/ 262 h 269"/>
                <a:gd name="T4" fmla="*/ 34 w 323"/>
                <a:gd name="T5" fmla="*/ 255 h 269"/>
                <a:gd name="T6" fmla="*/ 44 w 323"/>
                <a:gd name="T7" fmla="*/ 241 h 269"/>
                <a:gd name="T8" fmla="*/ 44 w 323"/>
                <a:gd name="T9" fmla="*/ 48 h 269"/>
                <a:gd name="T10" fmla="*/ 41 w 323"/>
                <a:gd name="T11" fmla="*/ 21 h 269"/>
                <a:gd name="T12" fmla="*/ 27 w 323"/>
                <a:gd name="T13" fmla="*/ 10 h 269"/>
                <a:gd name="T14" fmla="*/ 13 w 323"/>
                <a:gd name="T15" fmla="*/ 7 h 269"/>
                <a:gd name="T16" fmla="*/ 0 w 323"/>
                <a:gd name="T17" fmla="*/ 0 h 269"/>
                <a:gd name="T18" fmla="*/ 165 w 323"/>
                <a:gd name="T19" fmla="*/ 0 h 269"/>
                <a:gd name="T20" fmla="*/ 220 w 323"/>
                <a:gd name="T21" fmla="*/ 7 h 269"/>
                <a:gd name="T22" fmla="*/ 258 w 323"/>
                <a:gd name="T23" fmla="*/ 21 h 269"/>
                <a:gd name="T24" fmla="*/ 282 w 323"/>
                <a:gd name="T25" fmla="*/ 38 h 269"/>
                <a:gd name="T26" fmla="*/ 299 w 323"/>
                <a:gd name="T27" fmla="*/ 58 h 269"/>
                <a:gd name="T28" fmla="*/ 316 w 323"/>
                <a:gd name="T29" fmla="*/ 93 h 269"/>
                <a:gd name="T30" fmla="*/ 323 w 323"/>
                <a:gd name="T31" fmla="*/ 134 h 269"/>
                <a:gd name="T32" fmla="*/ 320 w 323"/>
                <a:gd name="T33" fmla="*/ 158 h 269"/>
                <a:gd name="T34" fmla="*/ 313 w 323"/>
                <a:gd name="T35" fmla="*/ 186 h 269"/>
                <a:gd name="T36" fmla="*/ 299 w 323"/>
                <a:gd name="T37" fmla="*/ 207 h 269"/>
                <a:gd name="T38" fmla="*/ 282 w 323"/>
                <a:gd name="T39" fmla="*/ 227 h 269"/>
                <a:gd name="T40" fmla="*/ 258 w 323"/>
                <a:gd name="T41" fmla="*/ 245 h 269"/>
                <a:gd name="T42" fmla="*/ 223 w 323"/>
                <a:gd name="T43" fmla="*/ 258 h 269"/>
                <a:gd name="T44" fmla="*/ 186 w 323"/>
                <a:gd name="T45" fmla="*/ 265 h 269"/>
                <a:gd name="T46" fmla="*/ 144 w 323"/>
                <a:gd name="T47" fmla="*/ 269 h 269"/>
                <a:gd name="T48" fmla="*/ 93 w 323"/>
                <a:gd name="T49" fmla="*/ 248 h 269"/>
                <a:gd name="T50" fmla="*/ 141 w 323"/>
                <a:gd name="T51" fmla="*/ 255 h 269"/>
                <a:gd name="T52" fmla="*/ 192 w 323"/>
                <a:gd name="T53" fmla="*/ 248 h 269"/>
                <a:gd name="T54" fmla="*/ 213 w 323"/>
                <a:gd name="T55" fmla="*/ 238 h 269"/>
                <a:gd name="T56" fmla="*/ 241 w 323"/>
                <a:gd name="T57" fmla="*/ 214 h 269"/>
                <a:gd name="T58" fmla="*/ 254 w 323"/>
                <a:gd name="T59" fmla="*/ 196 h 269"/>
                <a:gd name="T60" fmla="*/ 265 w 323"/>
                <a:gd name="T61" fmla="*/ 162 h 269"/>
                <a:gd name="T62" fmla="*/ 268 w 323"/>
                <a:gd name="T63" fmla="*/ 134 h 269"/>
                <a:gd name="T64" fmla="*/ 265 w 323"/>
                <a:gd name="T65" fmla="*/ 107 h 269"/>
                <a:gd name="T66" fmla="*/ 258 w 323"/>
                <a:gd name="T67" fmla="*/ 86 h 269"/>
                <a:gd name="T68" fmla="*/ 248 w 323"/>
                <a:gd name="T69" fmla="*/ 65 h 269"/>
                <a:gd name="T70" fmla="*/ 234 w 323"/>
                <a:gd name="T71" fmla="*/ 48 h 269"/>
                <a:gd name="T72" fmla="*/ 213 w 323"/>
                <a:gd name="T73" fmla="*/ 31 h 269"/>
                <a:gd name="T74" fmla="*/ 192 w 323"/>
                <a:gd name="T75" fmla="*/ 24 h 269"/>
                <a:gd name="T76" fmla="*/ 155 w 323"/>
                <a:gd name="T77" fmla="*/ 14 h 269"/>
                <a:gd name="T78" fmla="*/ 117 w 323"/>
                <a:gd name="T79" fmla="*/ 17 h 269"/>
                <a:gd name="T80" fmla="*/ 93 w 323"/>
                <a:gd name="T81" fmla="*/ 248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3"/>
                <a:gd name="T124" fmla="*/ 0 h 269"/>
                <a:gd name="T125" fmla="*/ 323 w 323"/>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3" h="269">
                  <a:moveTo>
                    <a:pt x="0" y="269"/>
                  </a:moveTo>
                  <a:lnTo>
                    <a:pt x="0" y="262"/>
                  </a:lnTo>
                  <a:lnTo>
                    <a:pt x="13" y="262"/>
                  </a:lnTo>
                  <a:lnTo>
                    <a:pt x="20" y="262"/>
                  </a:lnTo>
                  <a:lnTo>
                    <a:pt x="31" y="258"/>
                  </a:lnTo>
                  <a:lnTo>
                    <a:pt x="34" y="255"/>
                  </a:lnTo>
                  <a:lnTo>
                    <a:pt x="41" y="251"/>
                  </a:lnTo>
                  <a:lnTo>
                    <a:pt x="44" y="241"/>
                  </a:lnTo>
                  <a:lnTo>
                    <a:pt x="44" y="220"/>
                  </a:lnTo>
                  <a:lnTo>
                    <a:pt x="44" y="48"/>
                  </a:lnTo>
                  <a:lnTo>
                    <a:pt x="44" y="27"/>
                  </a:lnTo>
                  <a:lnTo>
                    <a:pt x="41" y="21"/>
                  </a:lnTo>
                  <a:lnTo>
                    <a:pt x="41" y="17"/>
                  </a:lnTo>
                  <a:lnTo>
                    <a:pt x="27" y="10"/>
                  </a:lnTo>
                  <a:lnTo>
                    <a:pt x="20" y="7"/>
                  </a:lnTo>
                  <a:lnTo>
                    <a:pt x="13" y="7"/>
                  </a:lnTo>
                  <a:lnTo>
                    <a:pt x="0" y="7"/>
                  </a:lnTo>
                  <a:lnTo>
                    <a:pt x="0" y="0"/>
                  </a:lnTo>
                  <a:lnTo>
                    <a:pt x="130" y="0"/>
                  </a:lnTo>
                  <a:lnTo>
                    <a:pt x="165" y="0"/>
                  </a:lnTo>
                  <a:lnTo>
                    <a:pt x="192" y="3"/>
                  </a:lnTo>
                  <a:lnTo>
                    <a:pt x="220" y="7"/>
                  </a:lnTo>
                  <a:lnTo>
                    <a:pt x="241" y="14"/>
                  </a:lnTo>
                  <a:lnTo>
                    <a:pt x="258" y="21"/>
                  </a:lnTo>
                  <a:lnTo>
                    <a:pt x="275" y="31"/>
                  </a:lnTo>
                  <a:lnTo>
                    <a:pt x="282" y="38"/>
                  </a:lnTo>
                  <a:lnTo>
                    <a:pt x="289" y="45"/>
                  </a:lnTo>
                  <a:lnTo>
                    <a:pt x="299" y="58"/>
                  </a:lnTo>
                  <a:lnTo>
                    <a:pt x="310" y="76"/>
                  </a:lnTo>
                  <a:lnTo>
                    <a:pt x="316" y="93"/>
                  </a:lnTo>
                  <a:lnTo>
                    <a:pt x="320" y="114"/>
                  </a:lnTo>
                  <a:lnTo>
                    <a:pt x="323" y="134"/>
                  </a:lnTo>
                  <a:lnTo>
                    <a:pt x="323" y="148"/>
                  </a:lnTo>
                  <a:lnTo>
                    <a:pt x="320" y="158"/>
                  </a:lnTo>
                  <a:lnTo>
                    <a:pt x="316" y="172"/>
                  </a:lnTo>
                  <a:lnTo>
                    <a:pt x="313" y="186"/>
                  </a:lnTo>
                  <a:lnTo>
                    <a:pt x="306" y="196"/>
                  </a:lnTo>
                  <a:lnTo>
                    <a:pt x="299" y="207"/>
                  </a:lnTo>
                  <a:lnTo>
                    <a:pt x="292" y="217"/>
                  </a:lnTo>
                  <a:lnTo>
                    <a:pt x="282" y="227"/>
                  </a:lnTo>
                  <a:lnTo>
                    <a:pt x="272" y="238"/>
                  </a:lnTo>
                  <a:lnTo>
                    <a:pt x="258" y="245"/>
                  </a:lnTo>
                  <a:lnTo>
                    <a:pt x="241" y="251"/>
                  </a:lnTo>
                  <a:lnTo>
                    <a:pt x="223" y="258"/>
                  </a:lnTo>
                  <a:lnTo>
                    <a:pt x="206" y="262"/>
                  </a:lnTo>
                  <a:lnTo>
                    <a:pt x="186" y="265"/>
                  </a:lnTo>
                  <a:lnTo>
                    <a:pt x="165" y="269"/>
                  </a:lnTo>
                  <a:lnTo>
                    <a:pt x="144" y="269"/>
                  </a:lnTo>
                  <a:lnTo>
                    <a:pt x="0" y="269"/>
                  </a:lnTo>
                  <a:close/>
                  <a:moveTo>
                    <a:pt x="93" y="248"/>
                  </a:moveTo>
                  <a:lnTo>
                    <a:pt x="120" y="255"/>
                  </a:lnTo>
                  <a:lnTo>
                    <a:pt x="141" y="255"/>
                  </a:lnTo>
                  <a:lnTo>
                    <a:pt x="168" y="251"/>
                  </a:lnTo>
                  <a:lnTo>
                    <a:pt x="192" y="248"/>
                  </a:lnTo>
                  <a:lnTo>
                    <a:pt x="203" y="241"/>
                  </a:lnTo>
                  <a:lnTo>
                    <a:pt x="213" y="238"/>
                  </a:lnTo>
                  <a:lnTo>
                    <a:pt x="234" y="224"/>
                  </a:lnTo>
                  <a:lnTo>
                    <a:pt x="241" y="214"/>
                  </a:lnTo>
                  <a:lnTo>
                    <a:pt x="248" y="207"/>
                  </a:lnTo>
                  <a:lnTo>
                    <a:pt x="254" y="196"/>
                  </a:lnTo>
                  <a:lnTo>
                    <a:pt x="258" y="186"/>
                  </a:lnTo>
                  <a:lnTo>
                    <a:pt x="265" y="162"/>
                  </a:lnTo>
                  <a:lnTo>
                    <a:pt x="268" y="148"/>
                  </a:lnTo>
                  <a:lnTo>
                    <a:pt x="268" y="134"/>
                  </a:lnTo>
                  <a:lnTo>
                    <a:pt x="268" y="121"/>
                  </a:lnTo>
                  <a:lnTo>
                    <a:pt x="265" y="107"/>
                  </a:lnTo>
                  <a:lnTo>
                    <a:pt x="265" y="96"/>
                  </a:lnTo>
                  <a:lnTo>
                    <a:pt x="258" y="86"/>
                  </a:lnTo>
                  <a:lnTo>
                    <a:pt x="254" y="76"/>
                  </a:lnTo>
                  <a:lnTo>
                    <a:pt x="248" y="65"/>
                  </a:lnTo>
                  <a:lnTo>
                    <a:pt x="241" y="55"/>
                  </a:lnTo>
                  <a:lnTo>
                    <a:pt x="234" y="48"/>
                  </a:lnTo>
                  <a:lnTo>
                    <a:pt x="223" y="38"/>
                  </a:lnTo>
                  <a:lnTo>
                    <a:pt x="213" y="31"/>
                  </a:lnTo>
                  <a:lnTo>
                    <a:pt x="203" y="27"/>
                  </a:lnTo>
                  <a:lnTo>
                    <a:pt x="192" y="24"/>
                  </a:lnTo>
                  <a:lnTo>
                    <a:pt x="168" y="17"/>
                  </a:lnTo>
                  <a:lnTo>
                    <a:pt x="155" y="14"/>
                  </a:lnTo>
                  <a:lnTo>
                    <a:pt x="141" y="14"/>
                  </a:lnTo>
                  <a:lnTo>
                    <a:pt x="117" y="17"/>
                  </a:lnTo>
                  <a:lnTo>
                    <a:pt x="93" y="21"/>
                  </a:lnTo>
                  <a:lnTo>
                    <a:pt x="93" y="248"/>
                  </a:lnTo>
                  <a:close/>
                </a:path>
              </a:pathLst>
            </a:custGeom>
            <a:solidFill>
              <a:srgbClr val="D5B244"/>
            </a:solidFill>
            <a:ln w="9525">
              <a:noFill/>
              <a:round/>
              <a:headEnd/>
              <a:tailEnd/>
            </a:ln>
          </p:spPr>
          <p:txBody>
            <a:bodyPr/>
            <a:lstStyle/>
            <a:p>
              <a:endParaRPr lang="tr-TR" dirty="0"/>
            </a:p>
          </p:txBody>
        </p:sp>
        <p:sp>
          <p:nvSpPr>
            <p:cNvPr id="14" name="Freeform 16"/>
            <p:cNvSpPr>
              <a:spLocks/>
            </p:cNvSpPr>
            <p:nvPr/>
          </p:nvSpPr>
          <p:spPr bwMode="auto">
            <a:xfrm>
              <a:off x="2514" y="1740"/>
              <a:ext cx="179" cy="1417"/>
            </a:xfrm>
            <a:custGeom>
              <a:avLst/>
              <a:gdLst>
                <a:gd name="T0" fmla="*/ 169 w 179"/>
                <a:gd name="T1" fmla="*/ 1417 h 1417"/>
                <a:gd name="T2" fmla="*/ 151 w 179"/>
                <a:gd name="T3" fmla="*/ 1410 h 1417"/>
                <a:gd name="T4" fmla="*/ 127 w 179"/>
                <a:gd name="T5" fmla="*/ 1389 h 1417"/>
                <a:gd name="T6" fmla="*/ 96 w 179"/>
                <a:gd name="T7" fmla="*/ 1338 h 1417"/>
                <a:gd name="T8" fmla="*/ 65 w 179"/>
                <a:gd name="T9" fmla="*/ 1269 h 1417"/>
                <a:gd name="T10" fmla="*/ 41 w 179"/>
                <a:gd name="T11" fmla="*/ 1176 h 1417"/>
                <a:gd name="T12" fmla="*/ 31 w 179"/>
                <a:gd name="T13" fmla="*/ 1124 h 1417"/>
                <a:gd name="T14" fmla="*/ 14 w 179"/>
                <a:gd name="T15" fmla="*/ 1003 h 1417"/>
                <a:gd name="T16" fmla="*/ 3 w 179"/>
                <a:gd name="T17" fmla="*/ 872 h 1417"/>
                <a:gd name="T18" fmla="*/ 0 w 179"/>
                <a:gd name="T19" fmla="*/ 724 h 1417"/>
                <a:gd name="T20" fmla="*/ 3 w 179"/>
                <a:gd name="T21" fmla="*/ 576 h 1417"/>
                <a:gd name="T22" fmla="*/ 14 w 179"/>
                <a:gd name="T23" fmla="*/ 442 h 1417"/>
                <a:gd name="T24" fmla="*/ 27 w 179"/>
                <a:gd name="T25" fmla="*/ 318 h 1417"/>
                <a:gd name="T26" fmla="*/ 48 w 179"/>
                <a:gd name="T27" fmla="*/ 211 h 1417"/>
                <a:gd name="T28" fmla="*/ 72 w 179"/>
                <a:gd name="T29" fmla="*/ 121 h 1417"/>
                <a:gd name="T30" fmla="*/ 93 w 179"/>
                <a:gd name="T31" fmla="*/ 69 h 1417"/>
                <a:gd name="T32" fmla="*/ 113 w 179"/>
                <a:gd name="T33" fmla="*/ 31 h 1417"/>
                <a:gd name="T34" fmla="*/ 138 w 179"/>
                <a:gd name="T35" fmla="*/ 7 h 1417"/>
                <a:gd name="T36" fmla="*/ 155 w 179"/>
                <a:gd name="T37" fmla="*/ 0 h 1417"/>
                <a:gd name="T38" fmla="*/ 155 w 179"/>
                <a:gd name="T39" fmla="*/ 0 h 1417"/>
                <a:gd name="T40" fmla="*/ 141 w 179"/>
                <a:gd name="T41" fmla="*/ 11 h 1417"/>
                <a:gd name="T42" fmla="*/ 120 w 179"/>
                <a:gd name="T43" fmla="*/ 38 h 1417"/>
                <a:gd name="T44" fmla="*/ 96 w 179"/>
                <a:gd name="T45" fmla="*/ 100 h 1417"/>
                <a:gd name="T46" fmla="*/ 72 w 179"/>
                <a:gd name="T47" fmla="*/ 187 h 1417"/>
                <a:gd name="T48" fmla="*/ 55 w 179"/>
                <a:gd name="T49" fmla="*/ 290 h 1417"/>
                <a:gd name="T50" fmla="*/ 41 w 179"/>
                <a:gd name="T51" fmla="*/ 407 h 1417"/>
                <a:gd name="T52" fmla="*/ 31 w 179"/>
                <a:gd name="T53" fmla="*/ 535 h 1417"/>
                <a:gd name="T54" fmla="*/ 24 w 179"/>
                <a:gd name="T55" fmla="*/ 735 h 1417"/>
                <a:gd name="T56" fmla="*/ 27 w 179"/>
                <a:gd name="T57" fmla="*/ 869 h 1417"/>
                <a:gd name="T58" fmla="*/ 34 w 179"/>
                <a:gd name="T59" fmla="*/ 996 h 1417"/>
                <a:gd name="T60" fmla="*/ 51 w 179"/>
                <a:gd name="T61" fmla="*/ 1110 h 1417"/>
                <a:gd name="T62" fmla="*/ 69 w 179"/>
                <a:gd name="T63" fmla="*/ 1210 h 1417"/>
                <a:gd name="T64" fmla="*/ 93 w 179"/>
                <a:gd name="T65" fmla="*/ 1296 h 1417"/>
                <a:gd name="T66" fmla="*/ 113 w 179"/>
                <a:gd name="T67" fmla="*/ 1348 h 1417"/>
                <a:gd name="T68" fmla="*/ 134 w 179"/>
                <a:gd name="T69" fmla="*/ 1382 h 1417"/>
                <a:gd name="T70" fmla="*/ 148 w 179"/>
                <a:gd name="T71" fmla="*/ 1403 h 1417"/>
                <a:gd name="T72" fmla="*/ 162 w 179"/>
                <a:gd name="T73" fmla="*/ 1413 h 1417"/>
                <a:gd name="T74" fmla="*/ 179 w 179"/>
                <a:gd name="T75" fmla="*/ 1417 h 14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417"/>
                <a:gd name="T116" fmla="*/ 179 w 179"/>
                <a:gd name="T117" fmla="*/ 1417 h 14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417">
                  <a:moveTo>
                    <a:pt x="179" y="1417"/>
                  </a:moveTo>
                  <a:lnTo>
                    <a:pt x="169" y="1417"/>
                  </a:lnTo>
                  <a:lnTo>
                    <a:pt x="162" y="1413"/>
                  </a:lnTo>
                  <a:lnTo>
                    <a:pt x="151" y="1410"/>
                  </a:lnTo>
                  <a:lnTo>
                    <a:pt x="144" y="1403"/>
                  </a:lnTo>
                  <a:lnTo>
                    <a:pt x="127" y="1389"/>
                  </a:lnTo>
                  <a:lnTo>
                    <a:pt x="110" y="1369"/>
                  </a:lnTo>
                  <a:lnTo>
                    <a:pt x="96" y="1338"/>
                  </a:lnTo>
                  <a:lnTo>
                    <a:pt x="79" y="1307"/>
                  </a:lnTo>
                  <a:lnTo>
                    <a:pt x="65" y="1269"/>
                  </a:lnTo>
                  <a:lnTo>
                    <a:pt x="55" y="1224"/>
                  </a:lnTo>
                  <a:lnTo>
                    <a:pt x="41" y="1176"/>
                  </a:lnTo>
                  <a:lnTo>
                    <a:pt x="38" y="1151"/>
                  </a:lnTo>
                  <a:lnTo>
                    <a:pt x="31" y="1124"/>
                  </a:lnTo>
                  <a:lnTo>
                    <a:pt x="20" y="1065"/>
                  </a:lnTo>
                  <a:lnTo>
                    <a:pt x="14" y="1003"/>
                  </a:lnTo>
                  <a:lnTo>
                    <a:pt x="7" y="941"/>
                  </a:lnTo>
                  <a:lnTo>
                    <a:pt x="3" y="872"/>
                  </a:lnTo>
                  <a:lnTo>
                    <a:pt x="0" y="800"/>
                  </a:lnTo>
                  <a:lnTo>
                    <a:pt x="0" y="724"/>
                  </a:lnTo>
                  <a:lnTo>
                    <a:pt x="0" y="652"/>
                  </a:lnTo>
                  <a:lnTo>
                    <a:pt x="3" y="576"/>
                  </a:lnTo>
                  <a:lnTo>
                    <a:pt x="7" y="507"/>
                  </a:lnTo>
                  <a:lnTo>
                    <a:pt x="14" y="442"/>
                  </a:lnTo>
                  <a:lnTo>
                    <a:pt x="20" y="376"/>
                  </a:lnTo>
                  <a:lnTo>
                    <a:pt x="27" y="318"/>
                  </a:lnTo>
                  <a:lnTo>
                    <a:pt x="38" y="262"/>
                  </a:lnTo>
                  <a:lnTo>
                    <a:pt x="48" y="211"/>
                  </a:lnTo>
                  <a:lnTo>
                    <a:pt x="58" y="162"/>
                  </a:lnTo>
                  <a:lnTo>
                    <a:pt x="72" y="121"/>
                  </a:lnTo>
                  <a:lnTo>
                    <a:pt x="86" y="87"/>
                  </a:lnTo>
                  <a:lnTo>
                    <a:pt x="93" y="69"/>
                  </a:lnTo>
                  <a:lnTo>
                    <a:pt x="100" y="56"/>
                  </a:lnTo>
                  <a:lnTo>
                    <a:pt x="113" y="31"/>
                  </a:lnTo>
                  <a:lnTo>
                    <a:pt x="131" y="14"/>
                  </a:lnTo>
                  <a:lnTo>
                    <a:pt x="138" y="7"/>
                  </a:lnTo>
                  <a:lnTo>
                    <a:pt x="148" y="4"/>
                  </a:lnTo>
                  <a:lnTo>
                    <a:pt x="155" y="0"/>
                  </a:lnTo>
                  <a:lnTo>
                    <a:pt x="162" y="0"/>
                  </a:lnTo>
                  <a:lnTo>
                    <a:pt x="155" y="0"/>
                  </a:lnTo>
                  <a:lnTo>
                    <a:pt x="148" y="4"/>
                  </a:lnTo>
                  <a:lnTo>
                    <a:pt x="141" y="11"/>
                  </a:lnTo>
                  <a:lnTo>
                    <a:pt x="134" y="18"/>
                  </a:lnTo>
                  <a:lnTo>
                    <a:pt x="120" y="38"/>
                  </a:lnTo>
                  <a:lnTo>
                    <a:pt x="107" y="66"/>
                  </a:lnTo>
                  <a:lnTo>
                    <a:pt x="96" y="100"/>
                  </a:lnTo>
                  <a:lnTo>
                    <a:pt x="82" y="142"/>
                  </a:lnTo>
                  <a:lnTo>
                    <a:pt x="72" y="187"/>
                  </a:lnTo>
                  <a:lnTo>
                    <a:pt x="62" y="235"/>
                  </a:lnTo>
                  <a:lnTo>
                    <a:pt x="55" y="290"/>
                  </a:lnTo>
                  <a:lnTo>
                    <a:pt x="45" y="345"/>
                  </a:lnTo>
                  <a:lnTo>
                    <a:pt x="41" y="407"/>
                  </a:lnTo>
                  <a:lnTo>
                    <a:pt x="34" y="469"/>
                  </a:lnTo>
                  <a:lnTo>
                    <a:pt x="31" y="535"/>
                  </a:lnTo>
                  <a:lnTo>
                    <a:pt x="27" y="600"/>
                  </a:lnTo>
                  <a:lnTo>
                    <a:pt x="24" y="735"/>
                  </a:lnTo>
                  <a:lnTo>
                    <a:pt x="24" y="803"/>
                  </a:lnTo>
                  <a:lnTo>
                    <a:pt x="27" y="869"/>
                  </a:lnTo>
                  <a:lnTo>
                    <a:pt x="31" y="934"/>
                  </a:lnTo>
                  <a:lnTo>
                    <a:pt x="34" y="996"/>
                  </a:lnTo>
                  <a:lnTo>
                    <a:pt x="41" y="1055"/>
                  </a:lnTo>
                  <a:lnTo>
                    <a:pt x="51" y="1110"/>
                  </a:lnTo>
                  <a:lnTo>
                    <a:pt x="58" y="1162"/>
                  </a:lnTo>
                  <a:lnTo>
                    <a:pt x="69" y="1210"/>
                  </a:lnTo>
                  <a:lnTo>
                    <a:pt x="79" y="1255"/>
                  </a:lnTo>
                  <a:lnTo>
                    <a:pt x="93" y="1296"/>
                  </a:lnTo>
                  <a:lnTo>
                    <a:pt x="107" y="1331"/>
                  </a:lnTo>
                  <a:lnTo>
                    <a:pt x="113" y="1348"/>
                  </a:lnTo>
                  <a:lnTo>
                    <a:pt x="120" y="1362"/>
                  </a:lnTo>
                  <a:lnTo>
                    <a:pt x="134" y="1382"/>
                  </a:lnTo>
                  <a:lnTo>
                    <a:pt x="141" y="1393"/>
                  </a:lnTo>
                  <a:lnTo>
                    <a:pt x="148" y="1403"/>
                  </a:lnTo>
                  <a:lnTo>
                    <a:pt x="155" y="1407"/>
                  </a:lnTo>
                  <a:lnTo>
                    <a:pt x="162" y="1413"/>
                  </a:lnTo>
                  <a:lnTo>
                    <a:pt x="172" y="1417"/>
                  </a:lnTo>
                  <a:lnTo>
                    <a:pt x="179" y="1417"/>
                  </a:lnTo>
                  <a:close/>
                </a:path>
              </a:pathLst>
            </a:custGeom>
            <a:solidFill>
              <a:srgbClr val="3271AD"/>
            </a:solidFill>
            <a:ln w="9525">
              <a:noFill/>
              <a:round/>
              <a:headEnd/>
              <a:tailEnd/>
            </a:ln>
          </p:spPr>
          <p:txBody>
            <a:bodyPr/>
            <a:lstStyle/>
            <a:p>
              <a:endParaRPr lang="tr-TR" dirty="0"/>
            </a:p>
          </p:txBody>
        </p:sp>
        <p:sp>
          <p:nvSpPr>
            <p:cNvPr id="15" name="Freeform 17"/>
            <p:cNvSpPr>
              <a:spLocks/>
            </p:cNvSpPr>
            <p:nvPr/>
          </p:nvSpPr>
          <p:spPr bwMode="auto">
            <a:xfrm>
              <a:off x="2514" y="1740"/>
              <a:ext cx="179" cy="1417"/>
            </a:xfrm>
            <a:custGeom>
              <a:avLst/>
              <a:gdLst>
                <a:gd name="T0" fmla="*/ 169 w 179"/>
                <a:gd name="T1" fmla="*/ 1417 h 1417"/>
                <a:gd name="T2" fmla="*/ 151 w 179"/>
                <a:gd name="T3" fmla="*/ 1410 h 1417"/>
                <a:gd name="T4" fmla="*/ 127 w 179"/>
                <a:gd name="T5" fmla="*/ 1389 h 1417"/>
                <a:gd name="T6" fmla="*/ 96 w 179"/>
                <a:gd name="T7" fmla="*/ 1338 h 1417"/>
                <a:gd name="T8" fmla="*/ 65 w 179"/>
                <a:gd name="T9" fmla="*/ 1269 h 1417"/>
                <a:gd name="T10" fmla="*/ 41 w 179"/>
                <a:gd name="T11" fmla="*/ 1176 h 1417"/>
                <a:gd name="T12" fmla="*/ 31 w 179"/>
                <a:gd name="T13" fmla="*/ 1124 h 1417"/>
                <a:gd name="T14" fmla="*/ 14 w 179"/>
                <a:gd name="T15" fmla="*/ 1003 h 1417"/>
                <a:gd name="T16" fmla="*/ 3 w 179"/>
                <a:gd name="T17" fmla="*/ 872 h 1417"/>
                <a:gd name="T18" fmla="*/ 0 w 179"/>
                <a:gd name="T19" fmla="*/ 724 h 1417"/>
                <a:gd name="T20" fmla="*/ 3 w 179"/>
                <a:gd name="T21" fmla="*/ 576 h 1417"/>
                <a:gd name="T22" fmla="*/ 14 w 179"/>
                <a:gd name="T23" fmla="*/ 442 h 1417"/>
                <a:gd name="T24" fmla="*/ 27 w 179"/>
                <a:gd name="T25" fmla="*/ 318 h 1417"/>
                <a:gd name="T26" fmla="*/ 48 w 179"/>
                <a:gd name="T27" fmla="*/ 211 h 1417"/>
                <a:gd name="T28" fmla="*/ 72 w 179"/>
                <a:gd name="T29" fmla="*/ 121 h 1417"/>
                <a:gd name="T30" fmla="*/ 93 w 179"/>
                <a:gd name="T31" fmla="*/ 69 h 1417"/>
                <a:gd name="T32" fmla="*/ 113 w 179"/>
                <a:gd name="T33" fmla="*/ 31 h 1417"/>
                <a:gd name="T34" fmla="*/ 138 w 179"/>
                <a:gd name="T35" fmla="*/ 7 h 1417"/>
                <a:gd name="T36" fmla="*/ 155 w 179"/>
                <a:gd name="T37" fmla="*/ 0 h 1417"/>
                <a:gd name="T38" fmla="*/ 155 w 179"/>
                <a:gd name="T39" fmla="*/ 0 h 1417"/>
                <a:gd name="T40" fmla="*/ 141 w 179"/>
                <a:gd name="T41" fmla="*/ 11 h 1417"/>
                <a:gd name="T42" fmla="*/ 120 w 179"/>
                <a:gd name="T43" fmla="*/ 38 h 1417"/>
                <a:gd name="T44" fmla="*/ 96 w 179"/>
                <a:gd name="T45" fmla="*/ 100 h 1417"/>
                <a:gd name="T46" fmla="*/ 72 w 179"/>
                <a:gd name="T47" fmla="*/ 187 h 1417"/>
                <a:gd name="T48" fmla="*/ 55 w 179"/>
                <a:gd name="T49" fmla="*/ 290 h 1417"/>
                <a:gd name="T50" fmla="*/ 41 w 179"/>
                <a:gd name="T51" fmla="*/ 407 h 1417"/>
                <a:gd name="T52" fmla="*/ 31 w 179"/>
                <a:gd name="T53" fmla="*/ 535 h 1417"/>
                <a:gd name="T54" fmla="*/ 24 w 179"/>
                <a:gd name="T55" fmla="*/ 735 h 1417"/>
                <a:gd name="T56" fmla="*/ 27 w 179"/>
                <a:gd name="T57" fmla="*/ 869 h 1417"/>
                <a:gd name="T58" fmla="*/ 34 w 179"/>
                <a:gd name="T59" fmla="*/ 996 h 1417"/>
                <a:gd name="T60" fmla="*/ 51 w 179"/>
                <a:gd name="T61" fmla="*/ 1110 h 1417"/>
                <a:gd name="T62" fmla="*/ 69 w 179"/>
                <a:gd name="T63" fmla="*/ 1210 h 1417"/>
                <a:gd name="T64" fmla="*/ 93 w 179"/>
                <a:gd name="T65" fmla="*/ 1296 h 1417"/>
                <a:gd name="T66" fmla="*/ 113 w 179"/>
                <a:gd name="T67" fmla="*/ 1348 h 1417"/>
                <a:gd name="T68" fmla="*/ 134 w 179"/>
                <a:gd name="T69" fmla="*/ 1382 h 1417"/>
                <a:gd name="T70" fmla="*/ 148 w 179"/>
                <a:gd name="T71" fmla="*/ 1403 h 1417"/>
                <a:gd name="T72" fmla="*/ 162 w 179"/>
                <a:gd name="T73" fmla="*/ 1413 h 1417"/>
                <a:gd name="T74" fmla="*/ 179 w 179"/>
                <a:gd name="T75" fmla="*/ 1417 h 14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417"/>
                <a:gd name="T116" fmla="*/ 179 w 179"/>
                <a:gd name="T117" fmla="*/ 1417 h 14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417">
                  <a:moveTo>
                    <a:pt x="179" y="1417"/>
                  </a:moveTo>
                  <a:lnTo>
                    <a:pt x="169" y="1417"/>
                  </a:lnTo>
                  <a:lnTo>
                    <a:pt x="162" y="1413"/>
                  </a:lnTo>
                  <a:lnTo>
                    <a:pt x="151" y="1410"/>
                  </a:lnTo>
                  <a:lnTo>
                    <a:pt x="144" y="1403"/>
                  </a:lnTo>
                  <a:lnTo>
                    <a:pt x="127" y="1389"/>
                  </a:lnTo>
                  <a:lnTo>
                    <a:pt x="110" y="1369"/>
                  </a:lnTo>
                  <a:lnTo>
                    <a:pt x="96" y="1338"/>
                  </a:lnTo>
                  <a:lnTo>
                    <a:pt x="79" y="1307"/>
                  </a:lnTo>
                  <a:lnTo>
                    <a:pt x="65" y="1269"/>
                  </a:lnTo>
                  <a:lnTo>
                    <a:pt x="55" y="1224"/>
                  </a:lnTo>
                  <a:lnTo>
                    <a:pt x="41" y="1176"/>
                  </a:lnTo>
                  <a:lnTo>
                    <a:pt x="38" y="1151"/>
                  </a:lnTo>
                  <a:lnTo>
                    <a:pt x="31" y="1124"/>
                  </a:lnTo>
                  <a:lnTo>
                    <a:pt x="20" y="1065"/>
                  </a:lnTo>
                  <a:lnTo>
                    <a:pt x="14" y="1003"/>
                  </a:lnTo>
                  <a:lnTo>
                    <a:pt x="7" y="941"/>
                  </a:lnTo>
                  <a:lnTo>
                    <a:pt x="3" y="872"/>
                  </a:lnTo>
                  <a:lnTo>
                    <a:pt x="0" y="800"/>
                  </a:lnTo>
                  <a:lnTo>
                    <a:pt x="0" y="724"/>
                  </a:lnTo>
                  <a:lnTo>
                    <a:pt x="0" y="652"/>
                  </a:lnTo>
                  <a:lnTo>
                    <a:pt x="3" y="576"/>
                  </a:lnTo>
                  <a:lnTo>
                    <a:pt x="7" y="507"/>
                  </a:lnTo>
                  <a:lnTo>
                    <a:pt x="14" y="442"/>
                  </a:lnTo>
                  <a:lnTo>
                    <a:pt x="20" y="376"/>
                  </a:lnTo>
                  <a:lnTo>
                    <a:pt x="27" y="318"/>
                  </a:lnTo>
                  <a:lnTo>
                    <a:pt x="38" y="262"/>
                  </a:lnTo>
                  <a:lnTo>
                    <a:pt x="48" y="211"/>
                  </a:lnTo>
                  <a:lnTo>
                    <a:pt x="58" y="162"/>
                  </a:lnTo>
                  <a:lnTo>
                    <a:pt x="72" y="121"/>
                  </a:lnTo>
                  <a:lnTo>
                    <a:pt x="86" y="87"/>
                  </a:lnTo>
                  <a:lnTo>
                    <a:pt x="93" y="69"/>
                  </a:lnTo>
                  <a:lnTo>
                    <a:pt x="100" y="56"/>
                  </a:lnTo>
                  <a:lnTo>
                    <a:pt x="113" y="31"/>
                  </a:lnTo>
                  <a:lnTo>
                    <a:pt x="131" y="14"/>
                  </a:lnTo>
                  <a:lnTo>
                    <a:pt x="138" y="7"/>
                  </a:lnTo>
                  <a:lnTo>
                    <a:pt x="148" y="4"/>
                  </a:lnTo>
                  <a:lnTo>
                    <a:pt x="155" y="0"/>
                  </a:lnTo>
                  <a:lnTo>
                    <a:pt x="162" y="0"/>
                  </a:lnTo>
                  <a:lnTo>
                    <a:pt x="155" y="0"/>
                  </a:lnTo>
                  <a:lnTo>
                    <a:pt x="148" y="4"/>
                  </a:lnTo>
                  <a:lnTo>
                    <a:pt x="141" y="11"/>
                  </a:lnTo>
                  <a:lnTo>
                    <a:pt x="134" y="18"/>
                  </a:lnTo>
                  <a:lnTo>
                    <a:pt x="120" y="38"/>
                  </a:lnTo>
                  <a:lnTo>
                    <a:pt x="107" y="66"/>
                  </a:lnTo>
                  <a:lnTo>
                    <a:pt x="96" y="100"/>
                  </a:lnTo>
                  <a:lnTo>
                    <a:pt x="82" y="142"/>
                  </a:lnTo>
                  <a:lnTo>
                    <a:pt x="72" y="187"/>
                  </a:lnTo>
                  <a:lnTo>
                    <a:pt x="62" y="235"/>
                  </a:lnTo>
                  <a:lnTo>
                    <a:pt x="55" y="290"/>
                  </a:lnTo>
                  <a:lnTo>
                    <a:pt x="45" y="345"/>
                  </a:lnTo>
                  <a:lnTo>
                    <a:pt x="41" y="407"/>
                  </a:lnTo>
                  <a:lnTo>
                    <a:pt x="34" y="469"/>
                  </a:lnTo>
                  <a:lnTo>
                    <a:pt x="31" y="535"/>
                  </a:lnTo>
                  <a:lnTo>
                    <a:pt x="27" y="600"/>
                  </a:lnTo>
                  <a:lnTo>
                    <a:pt x="24" y="735"/>
                  </a:lnTo>
                  <a:lnTo>
                    <a:pt x="24" y="803"/>
                  </a:lnTo>
                  <a:lnTo>
                    <a:pt x="27" y="869"/>
                  </a:lnTo>
                  <a:lnTo>
                    <a:pt x="31" y="934"/>
                  </a:lnTo>
                  <a:lnTo>
                    <a:pt x="34" y="996"/>
                  </a:lnTo>
                  <a:lnTo>
                    <a:pt x="41" y="1055"/>
                  </a:lnTo>
                  <a:lnTo>
                    <a:pt x="51" y="1110"/>
                  </a:lnTo>
                  <a:lnTo>
                    <a:pt x="58" y="1162"/>
                  </a:lnTo>
                  <a:lnTo>
                    <a:pt x="69" y="1210"/>
                  </a:lnTo>
                  <a:lnTo>
                    <a:pt x="79" y="1255"/>
                  </a:lnTo>
                  <a:lnTo>
                    <a:pt x="93" y="1296"/>
                  </a:lnTo>
                  <a:lnTo>
                    <a:pt x="107" y="1331"/>
                  </a:lnTo>
                  <a:lnTo>
                    <a:pt x="113" y="1348"/>
                  </a:lnTo>
                  <a:lnTo>
                    <a:pt x="120" y="1362"/>
                  </a:lnTo>
                  <a:lnTo>
                    <a:pt x="134" y="1382"/>
                  </a:lnTo>
                  <a:lnTo>
                    <a:pt x="141" y="1393"/>
                  </a:lnTo>
                  <a:lnTo>
                    <a:pt x="148" y="1403"/>
                  </a:lnTo>
                  <a:lnTo>
                    <a:pt x="155" y="1407"/>
                  </a:lnTo>
                  <a:lnTo>
                    <a:pt x="162" y="1413"/>
                  </a:lnTo>
                  <a:lnTo>
                    <a:pt x="172" y="1417"/>
                  </a:lnTo>
                  <a:lnTo>
                    <a:pt x="179" y="1417"/>
                  </a:lnTo>
                </a:path>
              </a:pathLst>
            </a:custGeom>
            <a:noFill/>
            <a:ln w="11113">
              <a:solidFill>
                <a:srgbClr val="3271AD"/>
              </a:solidFill>
              <a:round/>
              <a:headEnd/>
              <a:tailEnd/>
            </a:ln>
          </p:spPr>
          <p:txBody>
            <a:bodyPr/>
            <a:lstStyle/>
            <a:p>
              <a:endParaRPr lang="tr-TR" dirty="0"/>
            </a:p>
          </p:txBody>
        </p:sp>
        <p:sp>
          <p:nvSpPr>
            <p:cNvPr id="16" name="Freeform 18"/>
            <p:cNvSpPr>
              <a:spLocks/>
            </p:cNvSpPr>
            <p:nvPr/>
          </p:nvSpPr>
          <p:spPr bwMode="auto">
            <a:xfrm>
              <a:off x="2869" y="2433"/>
              <a:ext cx="578" cy="200"/>
            </a:xfrm>
            <a:custGeom>
              <a:avLst/>
              <a:gdLst>
                <a:gd name="T0" fmla="*/ 0 w 578"/>
                <a:gd name="T1" fmla="*/ 200 h 200"/>
                <a:gd name="T2" fmla="*/ 62 w 578"/>
                <a:gd name="T3" fmla="*/ 197 h 200"/>
                <a:gd name="T4" fmla="*/ 120 w 578"/>
                <a:gd name="T5" fmla="*/ 193 h 200"/>
                <a:gd name="T6" fmla="*/ 230 w 578"/>
                <a:gd name="T7" fmla="*/ 179 h 200"/>
                <a:gd name="T8" fmla="*/ 282 w 578"/>
                <a:gd name="T9" fmla="*/ 169 h 200"/>
                <a:gd name="T10" fmla="*/ 327 w 578"/>
                <a:gd name="T11" fmla="*/ 159 h 200"/>
                <a:gd name="T12" fmla="*/ 372 w 578"/>
                <a:gd name="T13" fmla="*/ 148 h 200"/>
                <a:gd name="T14" fmla="*/ 413 w 578"/>
                <a:gd name="T15" fmla="*/ 138 h 200"/>
                <a:gd name="T16" fmla="*/ 451 w 578"/>
                <a:gd name="T17" fmla="*/ 128 h 200"/>
                <a:gd name="T18" fmla="*/ 482 w 578"/>
                <a:gd name="T19" fmla="*/ 114 h 200"/>
                <a:gd name="T20" fmla="*/ 509 w 578"/>
                <a:gd name="T21" fmla="*/ 100 h 200"/>
                <a:gd name="T22" fmla="*/ 533 w 578"/>
                <a:gd name="T23" fmla="*/ 86 h 200"/>
                <a:gd name="T24" fmla="*/ 554 w 578"/>
                <a:gd name="T25" fmla="*/ 73 h 200"/>
                <a:gd name="T26" fmla="*/ 561 w 578"/>
                <a:gd name="T27" fmla="*/ 66 h 200"/>
                <a:gd name="T28" fmla="*/ 568 w 578"/>
                <a:gd name="T29" fmla="*/ 59 h 200"/>
                <a:gd name="T30" fmla="*/ 571 w 578"/>
                <a:gd name="T31" fmla="*/ 52 h 200"/>
                <a:gd name="T32" fmla="*/ 575 w 578"/>
                <a:gd name="T33" fmla="*/ 45 h 200"/>
                <a:gd name="T34" fmla="*/ 578 w 578"/>
                <a:gd name="T35" fmla="*/ 31 h 200"/>
                <a:gd name="T36" fmla="*/ 578 w 578"/>
                <a:gd name="T37" fmla="*/ 24 h 200"/>
                <a:gd name="T38" fmla="*/ 578 w 578"/>
                <a:gd name="T39" fmla="*/ 0 h 200"/>
                <a:gd name="T40" fmla="*/ 578 w 578"/>
                <a:gd name="T41" fmla="*/ 7 h 200"/>
                <a:gd name="T42" fmla="*/ 575 w 578"/>
                <a:gd name="T43" fmla="*/ 10 h 200"/>
                <a:gd name="T44" fmla="*/ 575 w 578"/>
                <a:gd name="T45" fmla="*/ 14 h 200"/>
                <a:gd name="T46" fmla="*/ 571 w 578"/>
                <a:gd name="T47" fmla="*/ 21 h 200"/>
                <a:gd name="T48" fmla="*/ 568 w 578"/>
                <a:gd name="T49" fmla="*/ 28 h 200"/>
                <a:gd name="T50" fmla="*/ 554 w 578"/>
                <a:gd name="T51" fmla="*/ 42 h 200"/>
                <a:gd name="T52" fmla="*/ 533 w 578"/>
                <a:gd name="T53" fmla="*/ 55 h 200"/>
                <a:gd name="T54" fmla="*/ 509 w 578"/>
                <a:gd name="T55" fmla="*/ 66 h 200"/>
                <a:gd name="T56" fmla="*/ 482 w 578"/>
                <a:gd name="T57" fmla="*/ 79 h 200"/>
                <a:gd name="T58" fmla="*/ 451 w 578"/>
                <a:gd name="T59" fmla="*/ 90 h 200"/>
                <a:gd name="T60" fmla="*/ 413 w 578"/>
                <a:gd name="T61" fmla="*/ 100 h 200"/>
                <a:gd name="T62" fmla="*/ 372 w 578"/>
                <a:gd name="T63" fmla="*/ 110 h 200"/>
                <a:gd name="T64" fmla="*/ 330 w 578"/>
                <a:gd name="T65" fmla="*/ 121 h 200"/>
                <a:gd name="T66" fmla="*/ 282 w 578"/>
                <a:gd name="T67" fmla="*/ 131 h 200"/>
                <a:gd name="T68" fmla="*/ 230 w 578"/>
                <a:gd name="T69" fmla="*/ 138 h 200"/>
                <a:gd name="T70" fmla="*/ 179 w 578"/>
                <a:gd name="T71" fmla="*/ 145 h 200"/>
                <a:gd name="T72" fmla="*/ 124 w 578"/>
                <a:gd name="T73" fmla="*/ 148 h 200"/>
                <a:gd name="T74" fmla="*/ 3 w 578"/>
                <a:gd name="T75" fmla="*/ 159 h 200"/>
                <a:gd name="T76" fmla="*/ 0 w 578"/>
                <a:gd name="T77" fmla="*/ 200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8"/>
                <a:gd name="T118" fmla="*/ 0 h 200"/>
                <a:gd name="T119" fmla="*/ 578 w 578"/>
                <a:gd name="T120" fmla="*/ 200 h 2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8" h="200">
                  <a:moveTo>
                    <a:pt x="0" y="200"/>
                  </a:moveTo>
                  <a:lnTo>
                    <a:pt x="62" y="197"/>
                  </a:lnTo>
                  <a:lnTo>
                    <a:pt x="120" y="193"/>
                  </a:lnTo>
                  <a:lnTo>
                    <a:pt x="230" y="179"/>
                  </a:lnTo>
                  <a:lnTo>
                    <a:pt x="282" y="169"/>
                  </a:lnTo>
                  <a:lnTo>
                    <a:pt x="327" y="159"/>
                  </a:lnTo>
                  <a:lnTo>
                    <a:pt x="372" y="148"/>
                  </a:lnTo>
                  <a:lnTo>
                    <a:pt x="413" y="138"/>
                  </a:lnTo>
                  <a:lnTo>
                    <a:pt x="451" y="128"/>
                  </a:lnTo>
                  <a:lnTo>
                    <a:pt x="482" y="114"/>
                  </a:lnTo>
                  <a:lnTo>
                    <a:pt x="509" y="100"/>
                  </a:lnTo>
                  <a:lnTo>
                    <a:pt x="533" y="86"/>
                  </a:lnTo>
                  <a:lnTo>
                    <a:pt x="554" y="73"/>
                  </a:lnTo>
                  <a:lnTo>
                    <a:pt x="561" y="66"/>
                  </a:lnTo>
                  <a:lnTo>
                    <a:pt x="568" y="59"/>
                  </a:lnTo>
                  <a:lnTo>
                    <a:pt x="571" y="52"/>
                  </a:lnTo>
                  <a:lnTo>
                    <a:pt x="575" y="45"/>
                  </a:lnTo>
                  <a:lnTo>
                    <a:pt x="578" y="31"/>
                  </a:lnTo>
                  <a:lnTo>
                    <a:pt x="578" y="24"/>
                  </a:lnTo>
                  <a:lnTo>
                    <a:pt x="578" y="0"/>
                  </a:lnTo>
                  <a:lnTo>
                    <a:pt x="578" y="7"/>
                  </a:lnTo>
                  <a:lnTo>
                    <a:pt x="575" y="10"/>
                  </a:lnTo>
                  <a:lnTo>
                    <a:pt x="575" y="14"/>
                  </a:lnTo>
                  <a:lnTo>
                    <a:pt x="571" y="21"/>
                  </a:lnTo>
                  <a:lnTo>
                    <a:pt x="568" y="28"/>
                  </a:lnTo>
                  <a:lnTo>
                    <a:pt x="554" y="42"/>
                  </a:lnTo>
                  <a:lnTo>
                    <a:pt x="533" y="55"/>
                  </a:lnTo>
                  <a:lnTo>
                    <a:pt x="509" y="66"/>
                  </a:lnTo>
                  <a:lnTo>
                    <a:pt x="482" y="79"/>
                  </a:lnTo>
                  <a:lnTo>
                    <a:pt x="451" y="90"/>
                  </a:lnTo>
                  <a:lnTo>
                    <a:pt x="413" y="100"/>
                  </a:lnTo>
                  <a:lnTo>
                    <a:pt x="372" y="110"/>
                  </a:lnTo>
                  <a:lnTo>
                    <a:pt x="330" y="121"/>
                  </a:lnTo>
                  <a:lnTo>
                    <a:pt x="282" y="131"/>
                  </a:lnTo>
                  <a:lnTo>
                    <a:pt x="230" y="138"/>
                  </a:lnTo>
                  <a:lnTo>
                    <a:pt x="179" y="145"/>
                  </a:lnTo>
                  <a:lnTo>
                    <a:pt x="124" y="148"/>
                  </a:lnTo>
                  <a:lnTo>
                    <a:pt x="3" y="159"/>
                  </a:lnTo>
                  <a:lnTo>
                    <a:pt x="0" y="200"/>
                  </a:lnTo>
                  <a:close/>
                </a:path>
              </a:pathLst>
            </a:custGeom>
            <a:solidFill>
              <a:srgbClr val="FFAE59"/>
            </a:solidFill>
            <a:ln w="9525">
              <a:noFill/>
              <a:round/>
              <a:headEnd/>
              <a:tailEnd/>
            </a:ln>
          </p:spPr>
          <p:txBody>
            <a:bodyPr/>
            <a:lstStyle/>
            <a:p>
              <a:endParaRPr lang="tr-TR" dirty="0"/>
            </a:p>
          </p:txBody>
        </p:sp>
        <p:sp>
          <p:nvSpPr>
            <p:cNvPr id="17" name="Freeform 19"/>
            <p:cNvSpPr>
              <a:spLocks/>
            </p:cNvSpPr>
            <p:nvPr/>
          </p:nvSpPr>
          <p:spPr bwMode="auto">
            <a:xfrm>
              <a:off x="2869" y="2433"/>
              <a:ext cx="578" cy="200"/>
            </a:xfrm>
            <a:custGeom>
              <a:avLst/>
              <a:gdLst>
                <a:gd name="T0" fmla="*/ 0 w 578"/>
                <a:gd name="T1" fmla="*/ 200 h 200"/>
                <a:gd name="T2" fmla="*/ 62 w 578"/>
                <a:gd name="T3" fmla="*/ 197 h 200"/>
                <a:gd name="T4" fmla="*/ 120 w 578"/>
                <a:gd name="T5" fmla="*/ 193 h 200"/>
                <a:gd name="T6" fmla="*/ 230 w 578"/>
                <a:gd name="T7" fmla="*/ 179 h 200"/>
                <a:gd name="T8" fmla="*/ 282 w 578"/>
                <a:gd name="T9" fmla="*/ 169 h 200"/>
                <a:gd name="T10" fmla="*/ 327 w 578"/>
                <a:gd name="T11" fmla="*/ 159 h 200"/>
                <a:gd name="T12" fmla="*/ 372 w 578"/>
                <a:gd name="T13" fmla="*/ 148 h 200"/>
                <a:gd name="T14" fmla="*/ 413 w 578"/>
                <a:gd name="T15" fmla="*/ 138 h 200"/>
                <a:gd name="T16" fmla="*/ 451 w 578"/>
                <a:gd name="T17" fmla="*/ 128 h 200"/>
                <a:gd name="T18" fmla="*/ 482 w 578"/>
                <a:gd name="T19" fmla="*/ 114 h 200"/>
                <a:gd name="T20" fmla="*/ 509 w 578"/>
                <a:gd name="T21" fmla="*/ 100 h 200"/>
                <a:gd name="T22" fmla="*/ 533 w 578"/>
                <a:gd name="T23" fmla="*/ 86 h 200"/>
                <a:gd name="T24" fmla="*/ 554 w 578"/>
                <a:gd name="T25" fmla="*/ 73 h 200"/>
                <a:gd name="T26" fmla="*/ 561 w 578"/>
                <a:gd name="T27" fmla="*/ 66 h 200"/>
                <a:gd name="T28" fmla="*/ 568 w 578"/>
                <a:gd name="T29" fmla="*/ 59 h 200"/>
                <a:gd name="T30" fmla="*/ 571 w 578"/>
                <a:gd name="T31" fmla="*/ 52 h 200"/>
                <a:gd name="T32" fmla="*/ 575 w 578"/>
                <a:gd name="T33" fmla="*/ 45 h 200"/>
                <a:gd name="T34" fmla="*/ 578 w 578"/>
                <a:gd name="T35" fmla="*/ 31 h 200"/>
                <a:gd name="T36" fmla="*/ 578 w 578"/>
                <a:gd name="T37" fmla="*/ 24 h 200"/>
                <a:gd name="T38" fmla="*/ 578 w 578"/>
                <a:gd name="T39" fmla="*/ 0 h 200"/>
                <a:gd name="T40" fmla="*/ 578 w 578"/>
                <a:gd name="T41" fmla="*/ 7 h 200"/>
                <a:gd name="T42" fmla="*/ 575 w 578"/>
                <a:gd name="T43" fmla="*/ 10 h 200"/>
                <a:gd name="T44" fmla="*/ 575 w 578"/>
                <a:gd name="T45" fmla="*/ 14 h 200"/>
                <a:gd name="T46" fmla="*/ 571 w 578"/>
                <a:gd name="T47" fmla="*/ 21 h 200"/>
                <a:gd name="T48" fmla="*/ 568 w 578"/>
                <a:gd name="T49" fmla="*/ 28 h 200"/>
                <a:gd name="T50" fmla="*/ 554 w 578"/>
                <a:gd name="T51" fmla="*/ 42 h 200"/>
                <a:gd name="T52" fmla="*/ 533 w 578"/>
                <a:gd name="T53" fmla="*/ 55 h 200"/>
                <a:gd name="T54" fmla="*/ 509 w 578"/>
                <a:gd name="T55" fmla="*/ 66 h 200"/>
                <a:gd name="T56" fmla="*/ 482 w 578"/>
                <a:gd name="T57" fmla="*/ 79 h 200"/>
                <a:gd name="T58" fmla="*/ 451 w 578"/>
                <a:gd name="T59" fmla="*/ 90 h 200"/>
                <a:gd name="T60" fmla="*/ 413 w 578"/>
                <a:gd name="T61" fmla="*/ 100 h 200"/>
                <a:gd name="T62" fmla="*/ 372 w 578"/>
                <a:gd name="T63" fmla="*/ 110 h 200"/>
                <a:gd name="T64" fmla="*/ 330 w 578"/>
                <a:gd name="T65" fmla="*/ 121 h 200"/>
                <a:gd name="T66" fmla="*/ 282 w 578"/>
                <a:gd name="T67" fmla="*/ 131 h 200"/>
                <a:gd name="T68" fmla="*/ 230 w 578"/>
                <a:gd name="T69" fmla="*/ 138 h 200"/>
                <a:gd name="T70" fmla="*/ 179 w 578"/>
                <a:gd name="T71" fmla="*/ 145 h 200"/>
                <a:gd name="T72" fmla="*/ 124 w 578"/>
                <a:gd name="T73" fmla="*/ 148 h 200"/>
                <a:gd name="T74" fmla="*/ 3 w 578"/>
                <a:gd name="T75" fmla="*/ 159 h 200"/>
                <a:gd name="T76" fmla="*/ 0 w 578"/>
                <a:gd name="T77" fmla="*/ 200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8"/>
                <a:gd name="T118" fmla="*/ 0 h 200"/>
                <a:gd name="T119" fmla="*/ 578 w 578"/>
                <a:gd name="T120" fmla="*/ 200 h 2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8" h="200">
                  <a:moveTo>
                    <a:pt x="0" y="200"/>
                  </a:moveTo>
                  <a:lnTo>
                    <a:pt x="62" y="197"/>
                  </a:lnTo>
                  <a:lnTo>
                    <a:pt x="120" y="193"/>
                  </a:lnTo>
                  <a:lnTo>
                    <a:pt x="230" y="179"/>
                  </a:lnTo>
                  <a:lnTo>
                    <a:pt x="282" y="169"/>
                  </a:lnTo>
                  <a:lnTo>
                    <a:pt x="327" y="159"/>
                  </a:lnTo>
                  <a:lnTo>
                    <a:pt x="372" y="148"/>
                  </a:lnTo>
                  <a:lnTo>
                    <a:pt x="413" y="138"/>
                  </a:lnTo>
                  <a:lnTo>
                    <a:pt x="451" y="128"/>
                  </a:lnTo>
                  <a:lnTo>
                    <a:pt x="482" y="114"/>
                  </a:lnTo>
                  <a:lnTo>
                    <a:pt x="509" y="100"/>
                  </a:lnTo>
                  <a:lnTo>
                    <a:pt x="533" y="86"/>
                  </a:lnTo>
                  <a:lnTo>
                    <a:pt x="554" y="73"/>
                  </a:lnTo>
                  <a:lnTo>
                    <a:pt x="561" y="66"/>
                  </a:lnTo>
                  <a:lnTo>
                    <a:pt x="568" y="59"/>
                  </a:lnTo>
                  <a:lnTo>
                    <a:pt x="571" y="52"/>
                  </a:lnTo>
                  <a:lnTo>
                    <a:pt x="575" y="45"/>
                  </a:lnTo>
                  <a:lnTo>
                    <a:pt x="578" y="31"/>
                  </a:lnTo>
                  <a:lnTo>
                    <a:pt x="578" y="24"/>
                  </a:lnTo>
                  <a:lnTo>
                    <a:pt x="578" y="0"/>
                  </a:lnTo>
                  <a:lnTo>
                    <a:pt x="578" y="7"/>
                  </a:lnTo>
                  <a:lnTo>
                    <a:pt x="575" y="10"/>
                  </a:lnTo>
                  <a:lnTo>
                    <a:pt x="575" y="14"/>
                  </a:lnTo>
                  <a:lnTo>
                    <a:pt x="571" y="21"/>
                  </a:lnTo>
                  <a:lnTo>
                    <a:pt x="568" y="28"/>
                  </a:lnTo>
                  <a:lnTo>
                    <a:pt x="554" y="42"/>
                  </a:lnTo>
                  <a:lnTo>
                    <a:pt x="533" y="55"/>
                  </a:lnTo>
                  <a:lnTo>
                    <a:pt x="509" y="66"/>
                  </a:lnTo>
                  <a:lnTo>
                    <a:pt x="482" y="79"/>
                  </a:lnTo>
                  <a:lnTo>
                    <a:pt x="451" y="90"/>
                  </a:lnTo>
                  <a:lnTo>
                    <a:pt x="413" y="100"/>
                  </a:lnTo>
                  <a:lnTo>
                    <a:pt x="372" y="110"/>
                  </a:lnTo>
                  <a:lnTo>
                    <a:pt x="330" y="121"/>
                  </a:lnTo>
                  <a:lnTo>
                    <a:pt x="282" y="131"/>
                  </a:lnTo>
                  <a:lnTo>
                    <a:pt x="230" y="138"/>
                  </a:lnTo>
                  <a:lnTo>
                    <a:pt x="179" y="145"/>
                  </a:lnTo>
                  <a:lnTo>
                    <a:pt x="124" y="148"/>
                  </a:lnTo>
                  <a:lnTo>
                    <a:pt x="3" y="159"/>
                  </a:lnTo>
                  <a:lnTo>
                    <a:pt x="0" y="200"/>
                  </a:lnTo>
                </a:path>
              </a:pathLst>
            </a:custGeom>
            <a:noFill/>
            <a:ln w="11113">
              <a:solidFill>
                <a:srgbClr val="FFAE59"/>
              </a:solidFill>
              <a:round/>
              <a:headEnd/>
              <a:tailEnd/>
            </a:ln>
          </p:spPr>
          <p:txBody>
            <a:bodyPr/>
            <a:lstStyle/>
            <a:p>
              <a:endParaRPr lang="tr-TR" dirty="0"/>
            </a:p>
          </p:txBody>
        </p:sp>
        <p:sp>
          <p:nvSpPr>
            <p:cNvPr id="18" name="Freeform 20"/>
            <p:cNvSpPr>
              <a:spLocks/>
            </p:cNvSpPr>
            <p:nvPr/>
          </p:nvSpPr>
          <p:spPr bwMode="auto">
            <a:xfrm>
              <a:off x="2366" y="2778"/>
              <a:ext cx="420" cy="165"/>
            </a:xfrm>
            <a:custGeom>
              <a:avLst/>
              <a:gdLst>
                <a:gd name="T0" fmla="*/ 420 w 420"/>
                <a:gd name="T1" fmla="*/ 117 h 165"/>
                <a:gd name="T2" fmla="*/ 389 w 420"/>
                <a:gd name="T3" fmla="*/ 124 h 165"/>
                <a:gd name="T4" fmla="*/ 361 w 420"/>
                <a:gd name="T5" fmla="*/ 127 h 165"/>
                <a:gd name="T6" fmla="*/ 330 w 420"/>
                <a:gd name="T7" fmla="*/ 127 h 165"/>
                <a:gd name="T8" fmla="*/ 303 w 420"/>
                <a:gd name="T9" fmla="*/ 127 h 165"/>
                <a:gd name="T10" fmla="*/ 272 w 420"/>
                <a:gd name="T11" fmla="*/ 124 h 165"/>
                <a:gd name="T12" fmla="*/ 244 w 420"/>
                <a:gd name="T13" fmla="*/ 120 h 165"/>
                <a:gd name="T14" fmla="*/ 217 w 420"/>
                <a:gd name="T15" fmla="*/ 117 h 165"/>
                <a:gd name="T16" fmla="*/ 189 w 420"/>
                <a:gd name="T17" fmla="*/ 110 h 165"/>
                <a:gd name="T18" fmla="*/ 162 w 420"/>
                <a:gd name="T19" fmla="*/ 100 h 165"/>
                <a:gd name="T20" fmla="*/ 134 w 420"/>
                <a:gd name="T21" fmla="*/ 89 h 165"/>
                <a:gd name="T22" fmla="*/ 110 w 420"/>
                <a:gd name="T23" fmla="*/ 79 h 165"/>
                <a:gd name="T24" fmla="*/ 86 w 420"/>
                <a:gd name="T25" fmla="*/ 65 h 165"/>
                <a:gd name="T26" fmla="*/ 62 w 420"/>
                <a:gd name="T27" fmla="*/ 51 h 165"/>
                <a:gd name="T28" fmla="*/ 41 w 420"/>
                <a:gd name="T29" fmla="*/ 38 h 165"/>
                <a:gd name="T30" fmla="*/ 17 w 420"/>
                <a:gd name="T31" fmla="*/ 20 h 165"/>
                <a:gd name="T32" fmla="*/ 0 w 420"/>
                <a:gd name="T33" fmla="*/ 0 h 165"/>
                <a:gd name="T34" fmla="*/ 44 w 420"/>
                <a:gd name="T35" fmla="*/ 48 h 165"/>
                <a:gd name="T36" fmla="*/ 62 w 420"/>
                <a:gd name="T37" fmla="*/ 65 h 165"/>
                <a:gd name="T38" fmla="*/ 82 w 420"/>
                <a:gd name="T39" fmla="*/ 82 h 165"/>
                <a:gd name="T40" fmla="*/ 103 w 420"/>
                <a:gd name="T41" fmla="*/ 96 h 165"/>
                <a:gd name="T42" fmla="*/ 124 w 420"/>
                <a:gd name="T43" fmla="*/ 110 h 165"/>
                <a:gd name="T44" fmla="*/ 144 w 420"/>
                <a:gd name="T45" fmla="*/ 120 h 165"/>
                <a:gd name="T46" fmla="*/ 165 w 420"/>
                <a:gd name="T47" fmla="*/ 131 h 165"/>
                <a:gd name="T48" fmla="*/ 189 w 420"/>
                <a:gd name="T49" fmla="*/ 141 h 165"/>
                <a:gd name="T50" fmla="*/ 213 w 420"/>
                <a:gd name="T51" fmla="*/ 148 h 165"/>
                <a:gd name="T52" fmla="*/ 237 w 420"/>
                <a:gd name="T53" fmla="*/ 155 h 165"/>
                <a:gd name="T54" fmla="*/ 261 w 420"/>
                <a:gd name="T55" fmla="*/ 158 h 165"/>
                <a:gd name="T56" fmla="*/ 286 w 420"/>
                <a:gd name="T57" fmla="*/ 162 h 165"/>
                <a:gd name="T58" fmla="*/ 313 w 420"/>
                <a:gd name="T59" fmla="*/ 165 h 165"/>
                <a:gd name="T60" fmla="*/ 337 w 420"/>
                <a:gd name="T61" fmla="*/ 165 h 165"/>
                <a:gd name="T62" fmla="*/ 365 w 420"/>
                <a:gd name="T63" fmla="*/ 165 h 165"/>
                <a:gd name="T64" fmla="*/ 389 w 420"/>
                <a:gd name="T65" fmla="*/ 165 h 165"/>
                <a:gd name="T66" fmla="*/ 416 w 420"/>
                <a:gd name="T67" fmla="*/ 162 h 165"/>
                <a:gd name="T68" fmla="*/ 420 w 420"/>
                <a:gd name="T69" fmla="*/ 117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165"/>
                <a:gd name="T107" fmla="*/ 420 w 420"/>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165">
                  <a:moveTo>
                    <a:pt x="420" y="117"/>
                  </a:moveTo>
                  <a:lnTo>
                    <a:pt x="389" y="124"/>
                  </a:lnTo>
                  <a:lnTo>
                    <a:pt x="361" y="127"/>
                  </a:lnTo>
                  <a:lnTo>
                    <a:pt x="330" y="127"/>
                  </a:lnTo>
                  <a:lnTo>
                    <a:pt x="303" y="127"/>
                  </a:lnTo>
                  <a:lnTo>
                    <a:pt x="272" y="124"/>
                  </a:lnTo>
                  <a:lnTo>
                    <a:pt x="244" y="120"/>
                  </a:lnTo>
                  <a:lnTo>
                    <a:pt x="217" y="117"/>
                  </a:lnTo>
                  <a:lnTo>
                    <a:pt x="189" y="110"/>
                  </a:lnTo>
                  <a:lnTo>
                    <a:pt x="162" y="100"/>
                  </a:lnTo>
                  <a:lnTo>
                    <a:pt x="134" y="89"/>
                  </a:lnTo>
                  <a:lnTo>
                    <a:pt x="110" y="79"/>
                  </a:lnTo>
                  <a:lnTo>
                    <a:pt x="86" y="65"/>
                  </a:lnTo>
                  <a:lnTo>
                    <a:pt x="62" y="51"/>
                  </a:lnTo>
                  <a:lnTo>
                    <a:pt x="41" y="38"/>
                  </a:lnTo>
                  <a:lnTo>
                    <a:pt x="17" y="20"/>
                  </a:lnTo>
                  <a:lnTo>
                    <a:pt x="0" y="0"/>
                  </a:lnTo>
                  <a:lnTo>
                    <a:pt x="44" y="48"/>
                  </a:lnTo>
                  <a:lnTo>
                    <a:pt x="62" y="65"/>
                  </a:lnTo>
                  <a:lnTo>
                    <a:pt x="82" y="82"/>
                  </a:lnTo>
                  <a:lnTo>
                    <a:pt x="103" y="96"/>
                  </a:lnTo>
                  <a:lnTo>
                    <a:pt x="124" y="110"/>
                  </a:lnTo>
                  <a:lnTo>
                    <a:pt x="144" y="120"/>
                  </a:lnTo>
                  <a:lnTo>
                    <a:pt x="165" y="131"/>
                  </a:lnTo>
                  <a:lnTo>
                    <a:pt x="189" y="141"/>
                  </a:lnTo>
                  <a:lnTo>
                    <a:pt x="213" y="148"/>
                  </a:lnTo>
                  <a:lnTo>
                    <a:pt x="237" y="155"/>
                  </a:lnTo>
                  <a:lnTo>
                    <a:pt x="261" y="158"/>
                  </a:lnTo>
                  <a:lnTo>
                    <a:pt x="286" y="162"/>
                  </a:lnTo>
                  <a:lnTo>
                    <a:pt x="313" y="165"/>
                  </a:lnTo>
                  <a:lnTo>
                    <a:pt x="337" y="165"/>
                  </a:lnTo>
                  <a:lnTo>
                    <a:pt x="365" y="165"/>
                  </a:lnTo>
                  <a:lnTo>
                    <a:pt x="389" y="165"/>
                  </a:lnTo>
                  <a:lnTo>
                    <a:pt x="416" y="162"/>
                  </a:lnTo>
                  <a:lnTo>
                    <a:pt x="420" y="117"/>
                  </a:lnTo>
                  <a:close/>
                </a:path>
              </a:pathLst>
            </a:custGeom>
            <a:solidFill>
              <a:srgbClr val="5DA526"/>
            </a:solidFill>
            <a:ln w="9525">
              <a:noFill/>
              <a:round/>
              <a:headEnd/>
              <a:tailEnd/>
            </a:ln>
          </p:spPr>
          <p:txBody>
            <a:bodyPr/>
            <a:lstStyle/>
            <a:p>
              <a:endParaRPr lang="tr-TR" dirty="0"/>
            </a:p>
          </p:txBody>
        </p:sp>
        <p:sp>
          <p:nvSpPr>
            <p:cNvPr id="19" name="Freeform 21"/>
            <p:cNvSpPr>
              <a:spLocks/>
            </p:cNvSpPr>
            <p:nvPr/>
          </p:nvSpPr>
          <p:spPr bwMode="auto">
            <a:xfrm>
              <a:off x="2366" y="2778"/>
              <a:ext cx="420" cy="165"/>
            </a:xfrm>
            <a:custGeom>
              <a:avLst/>
              <a:gdLst>
                <a:gd name="T0" fmla="*/ 420 w 420"/>
                <a:gd name="T1" fmla="*/ 117 h 165"/>
                <a:gd name="T2" fmla="*/ 389 w 420"/>
                <a:gd name="T3" fmla="*/ 124 h 165"/>
                <a:gd name="T4" fmla="*/ 361 w 420"/>
                <a:gd name="T5" fmla="*/ 127 h 165"/>
                <a:gd name="T6" fmla="*/ 330 w 420"/>
                <a:gd name="T7" fmla="*/ 127 h 165"/>
                <a:gd name="T8" fmla="*/ 303 w 420"/>
                <a:gd name="T9" fmla="*/ 127 h 165"/>
                <a:gd name="T10" fmla="*/ 272 w 420"/>
                <a:gd name="T11" fmla="*/ 124 h 165"/>
                <a:gd name="T12" fmla="*/ 244 w 420"/>
                <a:gd name="T13" fmla="*/ 120 h 165"/>
                <a:gd name="T14" fmla="*/ 217 w 420"/>
                <a:gd name="T15" fmla="*/ 117 h 165"/>
                <a:gd name="T16" fmla="*/ 189 w 420"/>
                <a:gd name="T17" fmla="*/ 110 h 165"/>
                <a:gd name="T18" fmla="*/ 162 w 420"/>
                <a:gd name="T19" fmla="*/ 100 h 165"/>
                <a:gd name="T20" fmla="*/ 134 w 420"/>
                <a:gd name="T21" fmla="*/ 89 h 165"/>
                <a:gd name="T22" fmla="*/ 110 w 420"/>
                <a:gd name="T23" fmla="*/ 79 h 165"/>
                <a:gd name="T24" fmla="*/ 86 w 420"/>
                <a:gd name="T25" fmla="*/ 65 h 165"/>
                <a:gd name="T26" fmla="*/ 62 w 420"/>
                <a:gd name="T27" fmla="*/ 51 h 165"/>
                <a:gd name="T28" fmla="*/ 41 w 420"/>
                <a:gd name="T29" fmla="*/ 38 h 165"/>
                <a:gd name="T30" fmla="*/ 17 w 420"/>
                <a:gd name="T31" fmla="*/ 20 h 165"/>
                <a:gd name="T32" fmla="*/ 0 w 420"/>
                <a:gd name="T33" fmla="*/ 0 h 165"/>
                <a:gd name="T34" fmla="*/ 44 w 420"/>
                <a:gd name="T35" fmla="*/ 48 h 165"/>
                <a:gd name="T36" fmla="*/ 62 w 420"/>
                <a:gd name="T37" fmla="*/ 65 h 165"/>
                <a:gd name="T38" fmla="*/ 82 w 420"/>
                <a:gd name="T39" fmla="*/ 82 h 165"/>
                <a:gd name="T40" fmla="*/ 103 w 420"/>
                <a:gd name="T41" fmla="*/ 96 h 165"/>
                <a:gd name="T42" fmla="*/ 124 w 420"/>
                <a:gd name="T43" fmla="*/ 110 h 165"/>
                <a:gd name="T44" fmla="*/ 144 w 420"/>
                <a:gd name="T45" fmla="*/ 120 h 165"/>
                <a:gd name="T46" fmla="*/ 165 w 420"/>
                <a:gd name="T47" fmla="*/ 131 h 165"/>
                <a:gd name="T48" fmla="*/ 189 w 420"/>
                <a:gd name="T49" fmla="*/ 141 h 165"/>
                <a:gd name="T50" fmla="*/ 213 w 420"/>
                <a:gd name="T51" fmla="*/ 148 h 165"/>
                <a:gd name="T52" fmla="*/ 237 w 420"/>
                <a:gd name="T53" fmla="*/ 155 h 165"/>
                <a:gd name="T54" fmla="*/ 261 w 420"/>
                <a:gd name="T55" fmla="*/ 158 h 165"/>
                <a:gd name="T56" fmla="*/ 286 w 420"/>
                <a:gd name="T57" fmla="*/ 162 h 165"/>
                <a:gd name="T58" fmla="*/ 313 w 420"/>
                <a:gd name="T59" fmla="*/ 165 h 165"/>
                <a:gd name="T60" fmla="*/ 337 w 420"/>
                <a:gd name="T61" fmla="*/ 165 h 165"/>
                <a:gd name="T62" fmla="*/ 365 w 420"/>
                <a:gd name="T63" fmla="*/ 165 h 165"/>
                <a:gd name="T64" fmla="*/ 389 w 420"/>
                <a:gd name="T65" fmla="*/ 165 h 165"/>
                <a:gd name="T66" fmla="*/ 416 w 420"/>
                <a:gd name="T67" fmla="*/ 162 h 165"/>
                <a:gd name="T68" fmla="*/ 420 w 420"/>
                <a:gd name="T69" fmla="*/ 117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165"/>
                <a:gd name="T107" fmla="*/ 420 w 420"/>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165">
                  <a:moveTo>
                    <a:pt x="420" y="117"/>
                  </a:moveTo>
                  <a:lnTo>
                    <a:pt x="389" y="124"/>
                  </a:lnTo>
                  <a:lnTo>
                    <a:pt x="361" y="127"/>
                  </a:lnTo>
                  <a:lnTo>
                    <a:pt x="330" y="127"/>
                  </a:lnTo>
                  <a:lnTo>
                    <a:pt x="303" y="127"/>
                  </a:lnTo>
                  <a:lnTo>
                    <a:pt x="272" y="124"/>
                  </a:lnTo>
                  <a:lnTo>
                    <a:pt x="244" y="120"/>
                  </a:lnTo>
                  <a:lnTo>
                    <a:pt x="217" y="117"/>
                  </a:lnTo>
                  <a:lnTo>
                    <a:pt x="189" y="110"/>
                  </a:lnTo>
                  <a:lnTo>
                    <a:pt x="162" y="100"/>
                  </a:lnTo>
                  <a:lnTo>
                    <a:pt x="134" y="89"/>
                  </a:lnTo>
                  <a:lnTo>
                    <a:pt x="110" y="79"/>
                  </a:lnTo>
                  <a:lnTo>
                    <a:pt x="86" y="65"/>
                  </a:lnTo>
                  <a:lnTo>
                    <a:pt x="62" y="51"/>
                  </a:lnTo>
                  <a:lnTo>
                    <a:pt x="41" y="38"/>
                  </a:lnTo>
                  <a:lnTo>
                    <a:pt x="17" y="20"/>
                  </a:lnTo>
                  <a:lnTo>
                    <a:pt x="0" y="0"/>
                  </a:lnTo>
                  <a:lnTo>
                    <a:pt x="44" y="48"/>
                  </a:lnTo>
                  <a:lnTo>
                    <a:pt x="62" y="65"/>
                  </a:lnTo>
                  <a:lnTo>
                    <a:pt x="82" y="82"/>
                  </a:lnTo>
                  <a:lnTo>
                    <a:pt x="103" y="96"/>
                  </a:lnTo>
                  <a:lnTo>
                    <a:pt x="124" y="110"/>
                  </a:lnTo>
                  <a:lnTo>
                    <a:pt x="144" y="120"/>
                  </a:lnTo>
                  <a:lnTo>
                    <a:pt x="165" y="131"/>
                  </a:lnTo>
                  <a:lnTo>
                    <a:pt x="189" y="141"/>
                  </a:lnTo>
                  <a:lnTo>
                    <a:pt x="213" y="148"/>
                  </a:lnTo>
                  <a:lnTo>
                    <a:pt x="237" y="155"/>
                  </a:lnTo>
                  <a:lnTo>
                    <a:pt x="261" y="158"/>
                  </a:lnTo>
                  <a:lnTo>
                    <a:pt x="286" y="162"/>
                  </a:lnTo>
                  <a:lnTo>
                    <a:pt x="313" y="165"/>
                  </a:lnTo>
                  <a:lnTo>
                    <a:pt x="337" y="165"/>
                  </a:lnTo>
                  <a:lnTo>
                    <a:pt x="365" y="165"/>
                  </a:lnTo>
                  <a:lnTo>
                    <a:pt x="389" y="165"/>
                  </a:lnTo>
                  <a:lnTo>
                    <a:pt x="416" y="162"/>
                  </a:lnTo>
                  <a:lnTo>
                    <a:pt x="420" y="117"/>
                  </a:lnTo>
                </a:path>
              </a:pathLst>
            </a:custGeom>
            <a:noFill/>
            <a:ln w="11113">
              <a:solidFill>
                <a:srgbClr val="5DA526"/>
              </a:solidFill>
              <a:round/>
              <a:headEnd/>
              <a:tailEnd/>
            </a:ln>
          </p:spPr>
          <p:txBody>
            <a:bodyPr/>
            <a:lstStyle/>
            <a:p>
              <a:endParaRPr lang="tr-TR" dirty="0"/>
            </a:p>
          </p:txBody>
        </p:sp>
        <p:sp>
          <p:nvSpPr>
            <p:cNvPr id="20" name="Freeform 22"/>
            <p:cNvSpPr>
              <a:spLocks/>
            </p:cNvSpPr>
            <p:nvPr/>
          </p:nvSpPr>
          <p:spPr bwMode="auto">
            <a:xfrm>
              <a:off x="3041" y="2082"/>
              <a:ext cx="175" cy="448"/>
            </a:xfrm>
            <a:custGeom>
              <a:avLst/>
              <a:gdLst>
                <a:gd name="T0" fmla="*/ 169 w 175"/>
                <a:gd name="T1" fmla="*/ 444 h 448"/>
                <a:gd name="T2" fmla="*/ 172 w 175"/>
                <a:gd name="T3" fmla="*/ 417 h 448"/>
                <a:gd name="T4" fmla="*/ 175 w 175"/>
                <a:gd name="T5" fmla="*/ 389 h 448"/>
                <a:gd name="T6" fmla="*/ 175 w 175"/>
                <a:gd name="T7" fmla="*/ 361 h 448"/>
                <a:gd name="T8" fmla="*/ 175 w 175"/>
                <a:gd name="T9" fmla="*/ 337 h 448"/>
                <a:gd name="T10" fmla="*/ 172 w 175"/>
                <a:gd name="T11" fmla="*/ 310 h 448"/>
                <a:gd name="T12" fmla="*/ 169 w 175"/>
                <a:gd name="T13" fmla="*/ 282 h 448"/>
                <a:gd name="T14" fmla="*/ 165 w 175"/>
                <a:gd name="T15" fmla="*/ 258 h 448"/>
                <a:gd name="T16" fmla="*/ 158 w 175"/>
                <a:gd name="T17" fmla="*/ 234 h 448"/>
                <a:gd name="T18" fmla="*/ 151 w 175"/>
                <a:gd name="T19" fmla="*/ 206 h 448"/>
                <a:gd name="T20" fmla="*/ 141 w 175"/>
                <a:gd name="T21" fmla="*/ 182 h 448"/>
                <a:gd name="T22" fmla="*/ 131 w 175"/>
                <a:gd name="T23" fmla="*/ 162 h 448"/>
                <a:gd name="T24" fmla="*/ 120 w 175"/>
                <a:gd name="T25" fmla="*/ 137 h 448"/>
                <a:gd name="T26" fmla="*/ 93 w 175"/>
                <a:gd name="T27" fmla="*/ 96 h 448"/>
                <a:gd name="T28" fmla="*/ 76 w 175"/>
                <a:gd name="T29" fmla="*/ 75 h 448"/>
                <a:gd name="T30" fmla="*/ 58 w 175"/>
                <a:gd name="T31" fmla="*/ 55 h 448"/>
                <a:gd name="T32" fmla="*/ 48 w 175"/>
                <a:gd name="T33" fmla="*/ 44 h 448"/>
                <a:gd name="T34" fmla="*/ 0 w 175"/>
                <a:gd name="T35" fmla="*/ 0 h 448"/>
                <a:gd name="T36" fmla="*/ 20 w 175"/>
                <a:gd name="T37" fmla="*/ 20 h 448"/>
                <a:gd name="T38" fmla="*/ 38 w 175"/>
                <a:gd name="T39" fmla="*/ 41 h 448"/>
                <a:gd name="T40" fmla="*/ 55 w 175"/>
                <a:gd name="T41" fmla="*/ 65 h 448"/>
                <a:gd name="T42" fmla="*/ 69 w 175"/>
                <a:gd name="T43" fmla="*/ 89 h 448"/>
                <a:gd name="T44" fmla="*/ 82 w 175"/>
                <a:gd name="T45" fmla="*/ 117 h 448"/>
                <a:gd name="T46" fmla="*/ 93 w 175"/>
                <a:gd name="T47" fmla="*/ 144 h 448"/>
                <a:gd name="T48" fmla="*/ 103 w 175"/>
                <a:gd name="T49" fmla="*/ 172 h 448"/>
                <a:gd name="T50" fmla="*/ 113 w 175"/>
                <a:gd name="T51" fmla="*/ 200 h 448"/>
                <a:gd name="T52" fmla="*/ 127 w 175"/>
                <a:gd name="T53" fmla="*/ 262 h 448"/>
                <a:gd name="T54" fmla="*/ 131 w 175"/>
                <a:gd name="T55" fmla="*/ 293 h 448"/>
                <a:gd name="T56" fmla="*/ 131 w 175"/>
                <a:gd name="T57" fmla="*/ 324 h 448"/>
                <a:gd name="T58" fmla="*/ 131 w 175"/>
                <a:gd name="T59" fmla="*/ 355 h 448"/>
                <a:gd name="T60" fmla="*/ 131 w 175"/>
                <a:gd name="T61" fmla="*/ 386 h 448"/>
                <a:gd name="T62" fmla="*/ 127 w 175"/>
                <a:gd name="T63" fmla="*/ 417 h 448"/>
                <a:gd name="T64" fmla="*/ 124 w 175"/>
                <a:gd name="T65" fmla="*/ 448 h 448"/>
                <a:gd name="T66" fmla="*/ 169 w 175"/>
                <a:gd name="T67" fmla="*/ 444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448"/>
                <a:gd name="T104" fmla="*/ 175 w 175"/>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448">
                  <a:moveTo>
                    <a:pt x="169" y="444"/>
                  </a:moveTo>
                  <a:lnTo>
                    <a:pt x="172" y="417"/>
                  </a:lnTo>
                  <a:lnTo>
                    <a:pt x="175" y="389"/>
                  </a:lnTo>
                  <a:lnTo>
                    <a:pt x="175" y="361"/>
                  </a:lnTo>
                  <a:lnTo>
                    <a:pt x="175" y="337"/>
                  </a:lnTo>
                  <a:lnTo>
                    <a:pt x="172" y="310"/>
                  </a:lnTo>
                  <a:lnTo>
                    <a:pt x="169" y="282"/>
                  </a:lnTo>
                  <a:lnTo>
                    <a:pt x="165" y="258"/>
                  </a:lnTo>
                  <a:lnTo>
                    <a:pt x="158" y="234"/>
                  </a:lnTo>
                  <a:lnTo>
                    <a:pt x="151" y="206"/>
                  </a:lnTo>
                  <a:lnTo>
                    <a:pt x="141" y="182"/>
                  </a:lnTo>
                  <a:lnTo>
                    <a:pt x="131" y="162"/>
                  </a:lnTo>
                  <a:lnTo>
                    <a:pt x="120" y="137"/>
                  </a:lnTo>
                  <a:lnTo>
                    <a:pt x="93" y="96"/>
                  </a:lnTo>
                  <a:lnTo>
                    <a:pt x="76" y="75"/>
                  </a:lnTo>
                  <a:lnTo>
                    <a:pt x="58" y="55"/>
                  </a:lnTo>
                  <a:lnTo>
                    <a:pt x="48" y="44"/>
                  </a:lnTo>
                  <a:lnTo>
                    <a:pt x="0" y="0"/>
                  </a:lnTo>
                  <a:lnTo>
                    <a:pt x="20" y="20"/>
                  </a:lnTo>
                  <a:lnTo>
                    <a:pt x="38" y="41"/>
                  </a:lnTo>
                  <a:lnTo>
                    <a:pt x="55" y="65"/>
                  </a:lnTo>
                  <a:lnTo>
                    <a:pt x="69" y="89"/>
                  </a:lnTo>
                  <a:lnTo>
                    <a:pt x="82" y="117"/>
                  </a:lnTo>
                  <a:lnTo>
                    <a:pt x="93" y="144"/>
                  </a:lnTo>
                  <a:lnTo>
                    <a:pt x="103" y="172"/>
                  </a:lnTo>
                  <a:lnTo>
                    <a:pt x="113" y="200"/>
                  </a:lnTo>
                  <a:lnTo>
                    <a:pt x="127" y="262"/>
                  </a:lnTo>
                  <a:lnTo>
                    <a:pt x="131" y="293"/>
                  </a:lnTo>
                  <a:lnTo>
                    <a:pt x="131" y="324"/>
                  </a:lnTo>
                  <a:lnTo>
                    <a:pt x="131" y="355"/>
                  </a:lnTo>
                  <a:lnTo>
                    <a:pt x="131" y="386"/>
                  </a:lnTo>
                  <a:lnTo>
                    <a:pt x="127" y="417"/>
                  </a:lnTo>
                  <a:lnTo>
                    <a:pt x="124" y="448"/>
                  </a:lnTo>
                  <a:lnTo>
                    <a:pt x="169" y="444"/>
                  </a:lnTo>
                  <a:close/>
                </a:path>
              </a:pathLst>
            </a:custGeom>
            <a:solidFill>
              <a:srgbClr val="5DA526"/>
            </a:solidFill>
            <a:ln w="9525">
              <a:noFill/>
              <a:round/>
              <a:headEnd/>
              <a:tailEnd/>
            </a:ln>
          </p:spPr>
          <p:txBody>
            <a:bodyPr/>
            <a:lstStyle/>
            <a:p>
              <a:endParaRPr lang="tr-TR" dirty="0"/>
            </a:p>
          </p:txBody>
        </p:sp>
        <p:sp>
          <p:nvSpPr>
            <p:cNvPr id="21" name="Freeform 23"/>
            <p:cNvSpPr>
              <a:spLocks/>
            </p:cNvSpPr>
            <p:nvPr/>
          </p:nvSpPr>
          <p:spPr bwMode="auto">
            <a:xfrm>
              <a:off x="3041" y="2082"/>
              <a:ext cx="175" cy="448"/>
            </a:xfrm>
            <a:custGeom>
              <a:avLst/>
              <a:gdLst>
                <a:gd name="T0" fmla="*/ 169 w 175"/>
                <a:gd name="T1" fmla="*/ 444 h 448"/>
                <a:gd name="T2" fmla="*/ 172 w 175"/>
                <a:gd name="T3" fmla="*/ 417 h 448"/>
                <a:gd name="T4" fmla="*/ 175 w 175"/>
                <a:gd name="T5" fmla="*/ 389 h 448"/>
                <a:gd name="T6" fmla="*/ 175 w 175"/>
                <a:gd name="T7" fmla="*/ 361 h 448"/>
                <a:gd name="T8" fmla="*/ 175 w 175"/>
                <a:gd name="T9" fmla="*/ 337 h 448"/>
                <a:gd name="T10" fmla="*/ 172 w 175"/>
                <a:gd name="T11" fmla="*/ 310 h 448"/>
                <a:gd name="T12" fmla="*/ 169 w 175"/>
                <a:gd name="T13" fmla="*/ 282 h 448"/>
                <a:gd name="T14" fmla="*/ 165 w 175"/>
                <a:gd name="T15" fmla="*/ 258 h 448"/>
                <a:gd name="T16" fmla="*/ 158 w 175"/>
                <a:gd name="T17" fmla="*/ 234 h 448"/>
                <a:gd name="T18" fmla="*/ 151 w 175"/>
                <a:gd name="T19" fmla="*/ 206 h 448"/>
                <a:gd name="T20" fmla="*/ 141 w 175"/>
                <a:gd name="T21" fmla="*/ 182 h 448"/>
                <a:gd name="T22" fmla="*/ 131 w 175"/>
                <a:gd name="T23" fmla="*/ 162 h 448"/>
                <a:gd name="T24" fmla="*/ 120 w 175"/>
                <a:gd name="T25" fmla="*/ 137 h 448"/>
                <a:gd name="T26" fmla="*/ 93 w 175"/>
                <a:gd name="T27" fmla="*/ 96 h 448"/>
                <a:gd name="T28" fmla="*/ 76 w 175"/>
                <a:gd name="T29" fmla="*/ 75 h 448"/>
                <a:gd name="T30" fmla="*/ 58 w 175"/>
                <a:gd name="T31" fmla="*/ 55 h 448"/>
                <a:gd name="T32" fmla="*/ 48 w 175"/>
                <a:gd name="T33" fmla="*/ 44 h 448"/>
                <a:gd name="T34" fmla="*/ 0 w 175"/>
                <a:gd name="T35" fmla="*/ 0 h 448"/>
                <a:gd name="T36" fmla="*/ 20 w 175"/>
                <a:gd name="T37" fmla="*/ 20 h 448"/>
                <a:gd name="T38" fmla="*/ 38 w 175"/>
                <a:gd name="T39" fmla="*/ 41 h 448"/>
                <a:gd name="T40" fmla="*/ 55 w 175"/>
                <a:gd name="T41" fmla="*/ 65 h 448"/>
                <a:gd name="T42" fmla="*/ 69 w 175"/>
                <a:gd name="T43" fmla="*/ 89 h 448"/>
                <a:gd name="T44" fmla="*/ 82 w 175"/>
                <a:gd name="T45" fmla="*/ 117 h 448"/>
                <a:gd name="T46" fmla="*/ 93 w 175"/>
                <a:gd name="T47" fmla="*/ 144 h 448"/>
                <a:gd name="T48" fmla="*/ 103 w 175"/>
                <a:gd name="T49" fmla="*/ 172 h 448"/>
                <a:gd name="T50" fmla="*/ 113 w 175"/>
                <a:gd name="T51" fmla="*/ 200 h 448"/>
                <a:gd name="T52" fmla="*/ 127 w 175"/>
                <a:gd name="T53" fmla="*/ 262 h 448"/>
                <a:gd name="T54" fmla="*/ 131 w 175"/>
                <a:gd name="T55" fmla="*/ 293 h 448"/>
                <a:gd name="T56" fmla="*/ 131 w 175"/>
                <a:gd name="T57" fmla="*/ 324 h 448"/>
                <a:gd name="T58" fmla="*/ 131 w 175"/>
                <a:gd name="T59" fmla="*/ 355 h 448"/>
                <a:gd name="T60" fmla="*/ 131 w 175"/>
                <a:gd name="T61" fmla="*/ 386 h 448"/>
                <a:gd name="T62" fmla="*/ 127 w 175"/>
                <a:gd name="T63" fmla="*/ 417 h 448"/>
                <a:gd name="T64" fmla="*/ 124 w 175"/>
                <a:gd name="T65" fmla="*/ 448 h 448"/>
                <a:gd name="T66" fmla="*/ 169 w 175"/>
                <a:gd name="T67" fmla="*/ 444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448"/>
                <a:gd name="T104" fmla="*/ 175 w 175"/>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448">
                  <a:moveTo>
                    <a:pt x="169" y="444"/>
                  </a:moveTo>
                  <a:lnTo>
                    <a:pt x="172" y="417"/>
                  </a:lnTo>
                  <a:lnTo>
                    <a:pt x="175" y="389"/>
                  </a:lnTo>
                  <a:lnTo>
                    <a:pt x="175" y="361"/>
                  </a:lnTo>
                  <a:lnTo>
                    <a:pt x="175" y="337"/>
                  </a:lnTo>
                  <a:lnTo>
                    <a:pt x="172" y="310"/>
                  </a:lnTo>
                  <a:lnTo>
                    <a:pt x="169" y="282"/>
                  </a:lnTo>
                  <a:lnTo>
                    <a:pt x="165" y="258"/>
                  </a:lnTo>
                  <a:lnTo>
                    <a:pt x="158" y="234"/>
                  </a:lnTo>
                  <a:lnTo>
                    <a:pt x="151" y="206"/>
                  </a:lnTo>
                  <a:lnTo>
                    <a:pt x="141" y="182"/>
                  </a:lnTo>
                  <a:lnTo>
                    <a:pt x="131" y="162"/>
                  </a:lnTo>
                  <a:lnTo>
                    <a:pt x="120" y="137"/>
                  </a:lnTo>
                  <a:lnTo>
                    <a:pt x="93" y="96"/>
                  </a:lnTo>
                  <a:lnTo>
                    <a:pt x="76" y="75"/>
                  </a:lnTo>
                  <a:lnTo>
                    <a:pt x="58" y="55"/>
                  </a:lnTo>
                  <a:lnTo>
                    <a:pt x="48" y="44"/>
                  </a:lnTo>
                  <a:lnTo>
                    <a:pt x="0" y="0"/>
                  </a:lnTo>
                  <a:lnTo>
                    <a:pt x="20" y="20"/>
                  </a:lnTo>
                  <a:lnTo>
                    <a:pt x="38" y="41"/>
                  </a:lnTo>
                  <a:lnTo>
                    <a:pt x="55" y="65"/>
                  </a:lnTo>
                  <a:lnTo>
                    <a:pt x="69" y="89"/>
                  </a:lnTo>
                  <a:lnTo>
                    <a:pt x="82" y="117"/>
                  </a:lnTo>
                  <a:lnTo>
                    <a:pt x="93" y="144"/>
                  </a:lnTo>
                  <a:lnTo>
                    <a:pt x="103" y="172"/>
                  </a:lnTo>
                  <a:lnTo>
                    <a:pt x="113" y="200"/>
                  </a:lnTo>
                  <a:lnTo>
                    <a:pt x="127" y="262"/>
                  </a:lnTo>
                  <a:lnTo>
                    <a:pt x="131" y="293"/>
                  </a:lnTo>
                  <a:lnTo>
                    <a:pt x="131" y="324"/>
                  </a:lnTo>
                  <a:lnTo>
                    <a:pt x="131" y="355"/>
                  </a:lnTo>
                  <a:lnTo>
                    <a:pt x="131" y="386"/>
                  </a:lnTo>
                  <a:lnTo>
                    <a:pt x="127" y="417"/>
                  </a:lnTo>
                  <a:lnTo>
                    <a:pt x="124" y="448"/>
                  </a:lnTo>
                  <a:lnTo>
                    <a:pt x="169" y="444"/>
                  </a:lnTo>
                </a:path>
              </a:pathLst>
            </a:custGeom>
            <a:noFill/>
            <a:ln w="11113">
              <a:solidFill>
                <a:srgbClr val="5DA526"/>
              </a:solidFill>
              <a:round/>
              <a:headEnd/>
              <a:tailEnd/>
            </a:ln>
          </p:spPr>
          <p:txBody>
            <a:bodyPr/>
            <a:lstStyle/>
            <a:p>
              <a:endParaRPr lang="tr-TR" dirty="0"/>
            </a:p>
          </p:txBody>
        </p:sp>
        <p:sp>
          <p:nvSpPr>
            <p:cNvPr id="22" name="Freeform 24"/>
            <p:cNvSpPr>
              <a:spLocks/>
            </p:cNvSpPr>
            <p:nvPr/>
          </p:nvSpPr>
          <p:spPr bwMode="auto">
            <a:xfrm>
              <a:off x="2231" y="2561"/>
              <a:ext cx="111" cy="182"/>
            </a:xfrm>
            <a:custGeom>
              <a:avLst/>
              <a:gdLst>
                <a:gd name="T0" fmla="*/ 14 w 111"/>
                <a:gd name="T1" fmla="*/ 3 h 182"/>
                <a:gd name="T2" fmla="*/ 21 w 111"/>
                <a:gd name="T3" fmla="*/ 27 h 182"/>
                <a:gd name="T4" fmla="*/ 31 w 111"/>
                <a:gd name="T5" fmla="*/ 51 h 182"/>
                <a:gd name="T6" fmla="*/ 42 w 111"/>
                <a:gd name="T7" fmla="*/ 75 h 182"/>
                <a:gd name="T8" fmla="*/ 52 w 111"/>
                <a:gd name="T9" fmla="*/ 100 h 182"/>
                <a:gd name="T10" fmla="*/ 66 w 111"/>
                <a:gd name="T11" fmla="*/ 120 h 182"/>
                <a:gd name="T12" fmla="*/ 80 w 111"/>
                <a:gd name="T13" fmla="*/ 141 h 182"/>
                <a:gd name="T14" fmla="*/ 93 w 111"/>
                <a:gd name="T15" fmla="*/ 162 h 182"/>
                <a:gd name="T16" fmla="*/ 111 w 111"/>
                <a:gd name="T17" fmla="*/ 182 h 182"/>
                <a:gd name="T18" fmla="*/ 107 w 111"/>
                <a:gd name="T19" fmla="*/ 179 h 182"/>
                <a:gd name="T20" fmla="*/ 90 w 111"/>
                <a:gd name="T21" fmla="*/ 158 h 182"/>
                <a:gd name="T22" fmla="*/ 73 w 111"/>
                <a:gd name="T23" fmla="*/ 138 h 182"/>
                <a:gd name="T24" fmla="*/ 59 w 111"/>
                <a:gd name="T25" fmla="*/ 117 h 182"/>
                <a:gd name="T26" fmla="*/ 42 w 111"/>
                <a:gd name="T27" fmla="*/ 96 h 182"/>
                <a:gd name="T28" fmla="*/ 31 w 111"/>
                <a:gd name="T29" fmla="*/ 72 h 182"/>
                <a:gd name="T30" fmla="*/ 18 w 111"/>
                <a:gd name="T31" fmla="*/ 48 h 182"/>
                <a:gd name="T32" fmla="*/ 7 w 111"/>
                <a:gd name="T33" fmla="*/ 24 h 182"/>
                <a:gd name="T34" fmla="*/ 0 w 111"/>
                <a:gd name="T35" fmla="*/ 0 h 182"/>
                <a:gd name="T36" fmla="*/ 14 w 111"/>
                <a:gd name="T37" fmla="*/ 3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82"/>
                <a:gd name="T59" fmla="*/ 111 w 111"/>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82">
                  <a:moveTo>
                    <a:pt x="14" y="3"/>
                  </a:moveTo>
                  <a:lnTo>
                    <a:pt x="21" y="27"/>
                  </a:lnTo>
                  <a:lnTo>
                    <a:pt x="31" y="51"/>
                  </a:lnTo>
                  <a:lnTo>
                    <a:pt x="42" y="75"/>
                  </a:lnTo>
                  <a:lnTo>
                    <a:pt x="52" y="100"/>
                  </a:lnTo>
                  <a:lnTo>
                    <a:pt x="66" y="120"/>
                  </a:lnTo>
                  <a:lnTo>
                    <a:pt x="80" y="141"/>
                  </a:lnTo>
                  <a:lnTo>
                    <a:pt x="93" y="162"/>
                  </a:lnTo>
                  <a:lnTo>
                    <a:pt x="111" y="182"/>
                  </a:lnTo>
                  <a:lnTo>
                    <a:pt x="107" y="179"/>
                  </a:lnTo>
                  <a:lnTo>
                    <a:pt x="90" y="158"/>
                  </a:lnTo>
                  <a:lnTo>
                    <a:pt x="73" y="138"/>
                  </a:lnTo>
                  <a:lnTo>
                    <a:pt x="59" y="117"/>
                  </a:lnTo>
                  <a:lnTo>
                    <a:pt x="42" y="96"/>
                  </a:lnTo>
                  <a:lnTo>
                    <a:pt x="31" y="72"/>
                  </a:lnTo>
                  <a:lnTo>
                    <a:pt x="18" y="48"/>
                  </a:lnTo>
                  <a:lnTo>
                    <a:pt x="7" y="24"/>
                  </a:lnTo>
                  <a:lnTo>
                    <a:pt x="0" y="0"/>
                  </a:lnTo>
                  <a:lnTo>
                    <a:pt x="14" y="3"/>
                  </a:lnTo>
                  <a:close/>
                </a:path>
              </a:pathLst>
            </a:custGeom>
            <a:solidFill>
              <a:srgbClr val="5DA526"/>
            </a:solidFill>
            <a:ln w="9525">
              <a:noFill/>
              <a:round/>
              <a:headEnd/>
              <a:tailEnd/>
            </a:ln>
          </p:spPr>
          <p:txBody>
            <a:bodyPr/>
            <a:lstStyle/>
            <a:p>
              <a:endParaRPr lang="tr-TR" dirty="0"/>
            </a:p>
          </p:txBody>
        </p:sp>
        <p:sp>
          <p:nvSpPr>
            <p:cNvPr id="23" name="Freeform 25"/>
            <p:cNvSpPr>
              <a:spLocks/>
            </p:cNvSpPr>
            <p:nvPr/>
          </p:nvSpPr>
          <p:spPr bwMode="auto">
            <a:xfrm>
              <a:off x="2231" y="2561"/>
              <a:ext cx="111" cy="182"/>
            </a:xfrm>
            <a:custGeom>
              <a:avLst/>
              <a:gdLst>
                <a:gd name="T0" fmla="*/ 14 w 111"/>
                <a:gd name="T1" fmla="*/ 3 h 182"/>
                <a:gd name="T2" fmla="*/ 21 w 111"/>
                <a:gd name="T3" fmla="*/ 27 h 182"/>
                <a:gd name="T4" fmla="*/ 31 w 111"/>
                <a:gd name="T5" fmla="*/ 51 h 182"/>
                <a:gd name="T6" fmla="*/ 42 w 111"/>
                <a:gd name="T7" fmla="*/ 75 h 182"/>
                <a:gd name="T8" fmla="*/ 52 w 111"/>
                <a:gd name="T9" fmla="*/ 100 h 182"/>
                <a:gd name="T10" fmla="*/ 66 w 111"/>
                <a:gd name="T11" fmla="*/ 120 h 182"/>
                <a:gd name="T12" fmla="*/ 80 w 111"/>
                <a:gd name="T13" fmla="*/ 141 h 182"/>
                <a:gd name="T14" fmla="*/ 93 w 111"/>
                <a:gd name="T15" fmla="*/ 162 h 182"/>
                <a:gd name="T16" fmla="*/ 111 w 111"/>
                <a:gd name="T17" fmla="*/ 182 h 182"/>
                <a:gd name="T18" fmla="*/ 107 w 111"/>
                <a:gd name="T19" fmla="*/ 179 h 182"/>
                <a:gd name="T20" fmla="*/ 90 w 111"/>
                <a:gd name="T21" fmla="*/ 158 h 182"/>
                <a:gd name="T22" fmla="*/ 73 w 111"/>
                <a:gd name="T23" fmla="*/ 138 h 182"/>
                <a:gd name="T24" fmla="*/ 59 w 111"/>
                <a:gd name="T25" fmla="*/ 117 h 182"/>
                <a:gd name="T26" fmla="*/ 42 w 111"/>
                <a:gd name="T27" fmla="*/ 96 h 182"/>
                <a:gd name="T28" fmla="*/ 31 w 111"/>
                <a:gd name="T29" fmla="*/ 72 h 182"/>
                <a:gd name="T30" fmla="*/ 18 w 111"/>
                <a:gd name="T31" fmla="*/ 48 h 182"/>
                <a:gd name="T32" fmla="*/ 7 w 111"/>
                <a:gd name="T33" fmla="*/ 24 h 182"/>
                <a:gd name="T34" fmla="*/ 0 w 111"/>
                <a:gd name="T35" fmla="*/ 0 h 182"/>
                <a:gd name="T36" fmla="*/ 14 w 111"/>
                <a:gd name="T37" fmla="*/ 3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82"/>
                <a:gd name="T59" fmla="*/ 111 w 111"/>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82">
                  <a:moveTo>
                    <a:pt x="14" y="3"/>
                  </a:moveTo>
                  <a:lnTo>
                    <a:pt x="21" y="27"/>
                  </a:lnTo>
                  <a:lnTo>
                    <a:pt x="31" y="51"/>
                  </a:lnTo>
                  <a:lnTo>
                    <a:pt x="42" y="75"/>
                  </a:lnTo>
                  <a:lnTo>
                    <a:pt x="52" y="100"/>
                  </a:lnTo>
                  <a:lnTo>
                    <a:pt x="66" y="120"/>
                  </a:lnTo>
                  <a:lnTo>
                    <a:pt x="80" y="141"/>
                  </a:lnTo>
                  <a:lnTo>
                    <a:pt x="93" y="162"/>
                  </a:lnTo>
                  <a:lnTo>
                    <a:pt x="111" y="182"/>
                  </a:lnTo>
                  <a:lnTo>
                    <a:pt x="107" y="179"/>
                  </a:lnTo>
                  <a:lnTo>
                    <a:pt x="90" y="158"/>
                  </a:lnTo>
                  <a:lnTo>
                    <a:pt x="73" y="138"/>
                  </a:lnTo>
                  <a:lnTo>
                    <a:pt x="59" y="117"/>
                  </a:lnTo>
                  <a:lnTo>
                    <a:pt x="42" y="96"/>
                  </a:lnTo>
                  <a:lnTo>
                    <a:pt x="31" y="72"/>
                  </a:lnTo>
                  <a:lnTo>
                    <a:pt x="18" y="48"/>
                  </a:lnTo>
                  <a:lnTo>
                    <a:pt x="7" y="24"/>
                  </a:lnTo>
                  <a:lnTo>
                    <a:pt x="0" y="0"/>
                  </a:lnTo>
                  <a:lnTo>
                    <a:pt x="14" y="3"/>
                  </a:lnTo>
                </a:path>
              </a:pathLst>
            </a:custGeom>
            <a:noFill/>
            <a:ln w="11113">
              <a:solidFill>
                <a:srgbClr val="5DA526"/>
              </a:solidFill>
              <a:round/>
              <a:headEnd/>
              <a:tailEnd/>
            </a:ln>
          </p:spPr>
          <p:txBody>
            <a:bodyPr/>
            <a:lstStyle/>
            <a:p>
              <a:endParaRPr lang="tr-TR" dirty="0"/>
            </a:p>
          </p:txBody>
        </p:sp>
        <p:sp>
          <p:nvSpPr>
            <p:cNvPr id="24" name="Freeform 26"/>
            <p:cNvSpPr>
              <a:spLocks/>
            </p:cNvSpPr>
            <p:nvPr/>
          </p:nvSpPr>
          <p:spPr bwMode="auto">
            <a:xfrm>
              <a:off x="2827" y="1958"/>
              <a:ext cx="152" cy="93"/>
            </a:xfrm>
            <a:custGeom>
              <a:avLst/>
              <a:gdLst>
                <a:gd name="T0" fmla="*/ 0 w 152"/>
                <a:gd name="T1" fmla="*/ 0 h 93"/>
                <a:gd name="T2" fmla="*/ 21 w 152"/>
                <a:gd name="T3" fmla="*/ 6 h 93"/>
                <a:gd name="T4" fmla="*/ 42 w 152"/>
                <a:gd name="T5" fmla="*/ 17 h 93"/>
                <a:gd name="T6" fmla="*/ 79 w 152"/>
                <a:gd name="T7" fmla="*/ 37 h 93"/>
                <a:gd name="T8" fmla="*/ 117 w 152"/>
                <a:gd name="T9" fmla="*/ 62 h 93"/>
                <a:gd name="T10" fmla="*/ 135 w 152"/>
                <a:gd name="T11" fmla="*/ 75 h 93"/>
                <a:gd name="T12" fmla="*/ 152 w 152"/>
                <a:gd name="T13" fmla="*/ 93 h 93"/>
                <a:gd name="T14" fmla="*/ 135 w 152"/>
                <a:gd name="T15" fmla="*/ 79 h 93"/>
                <a:gd name="T16" fmla="*/ 117 w 152"/>
                <a:gd name="T17" fmla="*/ 65 h 93"/>
                <a:gd name="T18" fmla="*/ 83 w 152"/>
                <a:gd name="T19" fmla="*/ 44 h 93"/>
                <a:gd name="T20" fmla="*/ 66 w 152"/>
                <a:gd name="T21" fmla="*/ 34 h 93"/>
                <a:gd name="T22" fmla="*/ 45 w 152"/>
                <a:gd name="T23" fmla="*/ 27 h 93"/>
                <a:gd name="T24" fmla="*/ 24 w 152"/>
                <a:gd name="T25" fmla="*/ 20 h 93"/>
                <a:gd name="T26" fmla="*/ 4 w 152"/>
                <a:gd name="T27" fmla="*/ 17 h 93"/>
                <a:gd name="T28" fmla="*/ 0 w 152"/>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93"/>
                <a:gd name="T47" fmla="*/ 152 w 152"/>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93">
                  <a:moveTo>
                    <a:pt x="0" y="0"/>
                  </a:moveTo>
                  <a:lnTo>
                    <a:pt x="21" y="6"/>
                  </a:lnTo>
                  <a:lnTo>
                    <a:pt x="42" y="17"/>
                  </a:lnTo>
                  <a:lnTo>
                    <a:pt x="79" y="37"/>
                  </a:lnTo>
                  <a:lnTo>
                    <a:pt x="117" y="62"/>
                  </a:lnTo>
                  <a:lnTo>
                    <a:pt x="135" y="75"/>
                  </a:lnTo>
                  <a:lnTo>
                    <a:pt x="152" y="93"/>
                  </a:lnTo>
                  <a:lnTo>
                    <a:pt x="135" y="79"/>
                  </a:lnTo>
                  <a:lnTo>
                    <a:pt x="117" y="65"/>
                  </a:lnTo>
                  <a:lnTo>
                    <a:pt x="83" y="44"/>
                  </a:lnTo>
                  <a:lnTo>
                    <a:pt x="66" y="34"/>
                  </a:lnTo>
                  <a:lnTo>
                    <a:pt x="45" y="27"/>
                  </a:lnTo>
                  <a:lnTo>
                    <a:pt x="24" y="20"/>
                  </a:lnTo>
                  <a:lnTo>
                    <a:pt x="4" y="17"/>
                  </a:lnTo>
                  <a:lnTo>
                    <a:pt x="0" y="0"/>
                  </a:lnTo>
                  <a:close/>
                </a:path>
              </a:pathLst>
            </a:custGeom>
            <a:solidFill>
              <a:srgbClr val="5DA526"/>
            </a:solidFill>
            <a:ln w="9525">
              <a:noFill/>
              <a:round/>
              <a:headEnd/>
              <a:tailEnd/>
            </a:ln>
          </p:spPr>
          <p:txBody>
            <a:bodyPr/>
            <a:lstStyle/>
            <a:p>
              <a:endParaRPr lang="tr-TR" dirty="0"/>
            </a:p>
          </p:txBody>
        </p:sp>
        <p:sp>
          <p:nvSpPr>
            <p:cNvPr id="25" name="Freeform 27"/>
            <p:cNvSpPr>
              <a:spLocks/>
            </p:cNvSpPr>
            <p:nvPr/>
          </p:nvSpPr>
          <p:spPr bwMode="auto">
            <a:xfrm>
              <a:off x="2827" y="1958"/>
              <a:ext cx="152" cy="93"/>
            </a:xfrm>
            <a:custGeom>
              <a:avLst/>
              <a:gdLst>
                <a:gd name="T0" fmla="*/ 0 w 152"/>
                <a:gd name="T1" fmla="*/ 0 h 93"/>
                <a:gd name="T2" fmla="*/ 21 w 152"/>
                <a:gd name="T3" fmla="*/ 6 h 93"/>
                <a:gd name="T4" fmla="*/ 42 w 152"/>
                <a:gd name="T5" fmla="*/ 17 h 93"/>
                <a:gd name="T6" fmla="*/ 79 w 152"/>
                <a:gd name="T7" fmla="*/ 37 h 93"/>
                <a:gd name="T8" fmla="*/ 117 w 152"/>
                <a:gd name="T9" fmla="*/ 62 h 93"/>
                <a:gd name="T10" fmla="*/ 135 w 152"/>
                <a:gd name="T11" fmla="*/ 75 h 93"/>
                <a:gd name="T12" fmla="*/ 152 w 152"/>
                <a:gd name="T13" fmla="*/ 93 h 93"/>
                <a:gd name="T14" fmla="*/ 135 w 152"/>
                <a:gd name="T15" fmla="*/ 79 h 93"/>
                <a:gd name="T16" fmla="*/ 117 w 152"/>
                <a:gd name="T17" fmla="*/ 65 h 93"/>
                <a:gd name="T18" fmla="*/ 83 w 152"/>
                <a:gd name="T19" fmla="*/ 44 h 93"/>
                <a:gd name="T20" fmla="*/ 66 w 152"/>
                <a:gd name="T21" fmla="*/ 34 h 93"/>
                <a:gd name="T22" fmla="*/ 45 w 152"/>
                <a:gd name="T23" fmla="*/ 27 h 93"/>
                <a:gd name="T24" fmla="*/ 24 w 152"/>
                <a:gd name="T25" fmla="*/ 20 h 93"/>
                <a:gd name="T26" fmla="*/ 4 w 152"/>
                <a:gd name="T27" fmla="*/ 17 h 93"/>
                <a:gd name="T28" fmla="*/ 0 w 152"/>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93"/>
                <a:gd name="T47" fmla="*/ 152 w 152"/>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93">
                  <a:moveTo>
                    <a:pt x="0" y="0"/>
                  </a:moveTo>
                  <a:lnTo>
                    <a:pt x="21" y="6"/>
                  </a:lnTo>
                  <a:lnTo>
                    <a:pt x="42" y="17"/>
                  </a:lnTo>
                  <a:lnTo>
                    <a:pt x="79" y="37"/>
                  </a:lnTo>
                  <a:lnTo>
                    <a:pt x="117" y="62"/>
                  </a:lnTo>
                  <a:lnTo>
                    <a:pt x="135" y="75"/>
                  </a:lnTo>
                  <a:lnTo>
                    <a:pt x="152" y="93"/>
                  </a:lnTo>
                  <a:lnTo>
                    <a:pt x="135" y="79"/>
                  </a:lnTo>
                  <a:lnTo>
                    <a:pt x="117" y="65"/>
                  </a:lnTo>
                  <a:lnTo>
                    <a:pt x="83" y="44"/>
                  </a:lnTo>
                  <a:lnTo>
                    <a:pt x="66" y="34"/>
                  </a:lnTo>
                  <a:lnTo>
                    <a:pt x="45" y="27"/>
                  </a:lnTo>
                  <a:lnTo>
                    <a:pt x="24" y="20"/>
                  </a:lnTo>
                  <a:lnTo>
                    <a:pt x="4" y="17"/>
                  </a:lnTo>
                  <a:lnTo>
                    <a:pt x="0" y="0"/>
                  </a:lnTo>
                </a:path>
              </a:pathLst>
            </a:custGeom>
            <a:noFill/>
            <a:ln w="11113">
              <a:solidFill>
                <a:srgbClr val="5DA526"/>
              </a:solidFill>
              <a:round/>
              <a:headEnd/>
              <a:tailEnd/>
            </a:ln>
          </p:spPr>
          <p:txBody>
            <a:bodyPr/>
            <a:lstStyle/>
            <a:p>
              <a:endParaRPr lang="tr-TR" dirty="0"/>
            </a:p>
          </p:txBody>
        </p:sp>
        <p:sp>
          <p:nvSpPr>
            <p:cNvPr id="26" name="Freeform 28"/>
            <p:cNvSpPr>
              <a:spLocks/>
            </p:cNvSpPr>
            <p:nvPr/>
          </p:nvSpPr>
          <p:spPr bwMode="auto">
            <a:xfrm>
              <a:off x="1994" y="2240"/>
              <a:ext cx="1419" cy="179"/>
            </a:xfrm>
            <a:custGeom>
              <a:avLst/>
              <a:gdLst>
                <a:gd name="T0" fmla="*/ 0 w 1419"/>
                <a:gd name="T1" fmla="*/ 169 h 179"/>
                <a:gd name="T2" fmla="*/ 7 w 1419"/>
                <a:gd name="T3" fmla="*/ 155 h 179"/>
                <a:gd name="T4" fmla="*/ 31 w 1419"/>
                <a:gd name="T5" fmla="*/ 128 h 179"/>
                <a:gd name="T6" fmla="*/ 79 w 1419"/>
                <a:gd name="T7" fmla="*/ 97 h 179"/>
                <a:gd name="T8" fmla="*/ 151 w 1419"/>
                <a:gd name="T9" fmla="*/ 69 h 179"/>
                <a:gd name="T10" fmla="*/ 241 w 1419"/>
                <a:gd name="T11" fmla="*/ 45 h 179"/>
                <a:gd name="T12" fmla="*/ 296 w 1419"/>
                <a:gd name="T13" fmla="*/ 31 h 179"/>
                <a:gd name="T14" fmla="*/ 413 w 1419"/>
                <a:gd name="T15" fmla="*/ 14 h 179"/>
                <a:gd name="T16" fmla="*/ 547 w 1419"/>
                <a:gd name="T17" fmla="*/ 4 h 179"/>
                <a:gd name="T18" fmla="*/ 692 w 1419"/>
                <a:gd name="T19" fmla="*/ 0 h 179"/>
                <a:gd name="T20" fmla="*/ 840 w 1419"/>
                <a:gd name="T21" fmla="*/ 4 h 179"/>
                <a:gd name="T22" fmla="*/ 978 w 1419"/>
                <a:gd name="T23" fmla="*/ 14 h 179"/>
                <a:gd name="T24" fmla="*/ 1102 w 1419"/>
                <a:gd name="T25" fmla="*/ 28 h 179"/>
                <a:gd name="T26" fmla="*/ 1209 w 1419"/>
                <a:gd name="T27" fmla="*/ 48 h 179"/>
                <a:gd name="T28" fmla="*/ 1295 w 1419"/>
                <a:gd name="T29" fmla="*/ 73 h 179"/>
                <a:gd name="T30" fmla="*/ 1346 w 1419"/>
                <a:gd name="T31" fmla="*/ 93 h 179"/>
                <a:gd name="T32" fmla="*/ 1388 w 1419"/>
                <a:gd name="T33" fmla="*/ 117 h 179"/>
                <a:gd name="T34" fmla="*/ 1408 w 1419"/>
                <a:gd name="T35" fmla="*/ 141 h 179"/>
                <a:gd name="T36" fmla="*/ 1419 w 1419"/>
                <a:gd name="T37" fmla="*/ 155 h 179"/>
                <a:gd name="T38" fmla="*/ 1415 w 1419"/>
                <a:gd name="T39" fmla="*/ 159 h 179"/>
                <a:gd name="T40" fmla="*/ 1408 w 1419"/>
                <a:gd name="T41" fmla="*/ 141 h 179"/>
                <a:gd name="T42" fmla="*/ 1377 w 1419"/>
                <a:gd name="T43" fmla="*/ 121 h 179"/>
                <a:gd name="T44" fmla="*/ 1315 w 1419"/>
                <a:gd name="T45" fmla="*/ 97 h 179"/>
                <a:gd name="T46" fmla="*/ 1233 w 1419"/>
                <a:gd name="T47" fmla="*/ 76 h 179"/>
                <a:gd name="T48" fmla="*/ 1129 w 1419"/>
                <a:gd name="T49" fmla="*/ 55 h 179"/>
                <a:gd name="T50" fmla="*/ 1012 w 1419"/>
                <a:gd name="T51" fmla="*/ 42 h 179"/>
                <a:gd name="T52" fmla="*/ 885 w 1419"/>
                <a:gd name="T53" fmla="*/ 31 h 179"/>
                <a:gd name="T54" fmla="*/ 685 w 1419"/>
                <a:gd name="T55" fmla="*/ 24 h 179"/>
                <a:gd name="T56" fmla="*/ 551 w 1419"/>
                <a:gd name="T57" fmla="*/ 28 h 179"/>
                <a:gd name="T58" fmla="*/ 423 w 1419"/>
                <a:gd name="T59" fmla="*/ 38 h 179"/>
                <a:gd name="T60" fmla="*/ 306 w 1419"/>
                <a:gd name="T61" fmla="*/ 52 h 179"/>
                <a:gd name="T62" fmla="*/ 206 w 1419"/>
                <a:gd name="T63" fmla="*/ 69 h 179"/>
                <a:gd name="T64" fmla="*/ 120 w 1419"/>
                <a:gd name="T65" fmla="*/ 93 h 179"/>
                <a:gd name="T66" fmla="*/ 72 w 1419"/>
                <a:gd name="T67" fmla="*/ 114 h 179"/>
                <a:gd name="T68" fmla="*/ 34 w 1419"/>
                <a:gd name="T69" fmla="*/ 135 h 179"/>
                <a:gd name="T70" fmla="*/ 17 w 1419"/>
                <a:gd name="T71" fmla="*/ 148 h 179"/>
                <a:gd name="T72" fmla="*/ 7 w 1419"/>
                <a:gd name="T73" fmla="*/ 166 h 179"/>
                <a:gd name="T74" fmla="*/ 0 w 1419"/>
                <a:gd name="T75" fmla="*/ 179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9"/>
                <a:gd name="T115" fmla="*/ 0 h 179"/>
                <a:gd name="T116" fmla="*/ 1419 w 1419"/>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9" h="179">
                  <a:moveTo>
                    <a:pt x="0" y="179"/>
                  </a:moveTo>
                  <a:lnTo>
                    <a:pt x="0" y="169"/>
                  </a:lnTo>
                  <a:lnTo>
                    <a:pt x="3" y="162"/>
                  </a:lnTo>
                  <a:lnTo>
                    <a:pt x="7" y="155"/>
                  </a:lnTo>
                  <a:lnTo>
                    <a:pt x="13" y="145"/>
                  </a:lnTo>
                  <a:lnTo>
                    <a:pt x="31" y="128"/>
                  </a:lnTo>
                  <a:lnTo>
                    <a:pt x="51" y="114"/>
                  </a:lnTo>
                  <a:lnTo>
                    <a:pt x="79" y="97"/>
                  </a:lnTo>
                  <a:lnTo>
                    <a:pt x="113" y="83"/>
                  </a:lnTo>
                  <a:lnTo>
                    <a:pt x="151" y="69"/>
                  </a:lnTo>
                  <a:lnTo>
                    <a:pt x="193" y="55"/>
                  </a:lnTo>
                  <a:lnTo>
                    <a:pt x="241" y="45"/>
                  </a:lnTo>
                  <a:lnTo>
                    <a:pt x="268" y="38"/>
                  </a:lnTo>
                  <a:lnTo>
                    <a:pt x="296" y="31"/>
                  </a:lnTo>
                  <a:lnTo>
                    <a:pt x="351" y="24"/>
                  </a:lnTo>
                  <a:lnTo>
                    <a:pt x="413" y="14"/>
                  </a:lnTo>
                  <a:lnTo>
                    <a:pt x="478" y="11"/>
                  </a:lnTo>
                  <a:lnTo>
                    <a:pt x="547" y="4"/>
                  </a:lnTo>
                  <a:lnTo>
                    <a:pt x="616" y="0"/>
                  </a:lnTo>
                  <a:lnTo>
                    <a:pt x="692" y="0"/>
                  </a:lnTo>
                  <a:lnTo>
                    <a:pt x="768" y="0"/>
                  </a:lnTo>
                  <a:lnTo>
                    <a:pt x="840" y="4"/>
                  </a:lnTo>
                  <a:lnTo>
                    <a:pt x="909" y="7"/>
                  </a:lnTo>
                  <a:lnTo>
                    <a:pt x="978" y="14"/>
                  </a:lnTo>
                  <a:lnTo>
                    <a:pt x="1040" y="21"/>
                  </a:lnTo>
                  <a:lnTo>
                    <a:pt x="1102" y="28"/>
                  </a:lnTo>
                  <a:lnTo>
                    <a:pt x="1157" y="38"/>
                  </a:lnTo>
                  <a:lnTo>
                    <a:pt x="1209" y="48"/>
                  </a:lnTo>
                  <a:lnTo>
                    <a:pt x="1253" y="59"/>
                  </a:lnTo>
                  <a:lnTo>
                    <a:pt x="1295" y="73"/>
                  </a:lnTo>
                  <a:lnTo>
                    <a:pt x="1333" y="86"/>
                  </a:lnTo>
                  <a:lnTo>
                    <a:pt x="1346" y="93"/>
                  </a:lnTo>
                  <a:lnTo>
                    <a:pt x="1364" y="100"/>
                  </a:lnTo>
                  <a:lnTo>
                    <a:pt x="1388" y="117"/>
                  </a:lnTo>
                  <a:lnTo>
                    <a:pt x="1405" y="131"/>
                  </a:lnTo>
                  <a:lnTo>
                    <a:pt x="1408" y="141"/>
                  </a:lnTo>
                  <a:lnTo>
                    <a:pt x="1415" y="148"/>
                  </a:lnTo>
                  <a:lnTo>
                    <a:pt x="1419" y="155"/>
                  </a:lnTo>
                  <a:lnTo>
                    <a:pt x="1419" y="166"/>
                  </a:lnTo>
                  <a:lnTo>
                    <a:pt x="1415" y="159"/>
                  </a:lnTo>
                  <a:lnTo>
                    <a:pt x="1412" y="148"/>
                  </a:lnTo>
                  <a:lnTo>
                    <a:pt x="1408" y="141"/>
                  </a:lnTo>
                  <a:lnTo>
                    <a:pt x="1398" y="135"/>
                  </a:lnTo>
                  <a:lnTo>
                    <a:pt x="1377" y="121"/>
                  </a:lnTo>
                  <a:lnTo>
                    <a:pt x="1350" y="110"/>
                  </a:lnTo>
                  <a:lnTo>
                    <a:pt x="1315" y="97"/>
                  </a:lnTo>
                  <a:lnTo>
                    <a:pt x="1278" y="86"/>
                  </a:lnTo>
                  <a:lnTo>
                    <a:pt x="1233" y="76"/>
                  </a:lnTo>
                  <a:lnTo>
                    <a:pt x="1181" y="66"/>
                  </a:lnTo>
                  <a:lnTo>
                    <a:pt x="1129" y="55"/>
                  </a:lnTo>
                  <a:lnTo>
                    <a:pt x="1071" y="48"/>
                  </a:lnTo>
                  <a:lnTo>
                    <a:pt x="1012" y="42"/>
                  </a:lnTo>
                  <a:lnTo>
                    <a:pt x="947" y="35"/>
                  </a:lnTo>
                  <a:lnTo>
                    <a:pt x="885" y="31"/>
                  </a:lnTo>
                  <a:lnTo>
                    <a:pt x="819" y="28"/>
                  </a:lnTo>
                  <a:lnTo>
                    <a:pt x="685" y="24"/>
                  </a:lnTo>
                  <a:lnTo>
                    <a:pt x="616" y="24"/>
                  </a:lnTo>
                  <a:lnTo>
                    <a:pt x="551" y="28"/>
                  </a:lnTo>
                  <a:lnTo>
                    <a:pt x="485" y="31"/>
                  </a:lnTo>
                  <a:lnTo>
                    <a:pt x="423" y="38"/>
                  </a:lnTo>
                  <a:lnTo>
                    <a:pt x="365" y="45"/>
                  </a:lnTo>
                  <a:lnTo>
                    <a:pt x="306" y="52"/>
                  </a:lnTo>
                  <a:lnTo>
                    <a:pt x="255" y="59"/>
                  </a:lnTo>
                  <a:lnTo>
                    <a:pt x="206" y="69"/>
                  </a:lnTo>
                  <a:lnTo>
                    <a:pt x="162" y="83"/>
                  </a:lnTo>
                  <a:lnTo>
                    <a:pt x="120" y="93"/>
                  </a:lnTo>
                  <a:lnTo>
                    <a:pt x="86" y="107"/>
                  </a:lnTo>
                  <a:lnTo>
                    <a:pt x="72" y="114"/>
                  </a:lnTo>
                  <a:lnTo>
                    <a:pt x="58" y="121"/>
                  </a:lnTo>
                  <a:lnTo>
                    <a:pt x="34" y="135"/>
                  </a:lnTo>
                  <a:lnTo>
                    <a:pt x="24" y="141"/>
                  </a:lnTo>
                  <a:lnTo>
                    <a:pt x="17" y="148"/>
                  </a:lnTo>
                  <a:lnTo>
                    <a:pt x="10" y="159"/>
                  </a:lnTo>
                  <a:lnTo>
                    <a:pt x="7" y="166"/>
                  </a:lnTo>
                  <a:lnTo>
                    <a:pt x="3" y="172"/>
                  </a:lnTo>
                  <a:lnTo>
                    <a:pt x="0" y="179"/>
                  </a:lnTo>
                  <a:close/>
                </a:path>
              </a:pathLst>
            </a:custGeom>
            <a:solidFill>
              <a:srgbClr val="FFAE59"/>
            </a:solidFill>
            <a:ln w="9525">
              <a:noFill/>
              <a:round/>
              <a:headEnd/>
              <a:tailEnd/>
            </a:ln>
          </p:spPr>
          <p:txBody>
            <a:bodyPr/>
            <a:lstStyle/>
            <a:p>
              <a:endParaRPr lang="tr-TR" dirty="0"/>
            </a:p>
          </p:txBody>
        </p:sp>
        <p:sp>
          <p:nvSpPr>
            <p:cNvPr id="27" name="Freeform 29"/>
            <p:cNvSpPr>
              <a:spLocks/>
            </p:cNvSpPr>
            <p:nvPr/>
          </p:nvSpPr>
          <p:spPr bwMode="auto">
            <a:xfrm>
              <a:off x="1994" y="2240"/>
              <a:ext cx="1419" cy="179"/>
            </a:xfrm>
            <a:custGeom>
              <a:avLst/>
              <a:gdLst>
                <a:gd name="T0" fmla="*/ 0 w 1419"/>
                <a:gd name="T1" fmla="*/ 169 h 179"/>
                <a:gd name="T2" fmla="*/ 7 w 1419"/>
                <a:gd name="T3" fmla="*/ 155 h 179"/>
                <a:gd name="T4" fmla="*/ 31 w 1419"/>
                <a:gd name="T5" fmla="*/ 128 h 179"/>
                <a:gd name="T6" fmla="*/ 79 w 1419"/>
                <a:gd name="T7" fmla="*/ 97 h 179"/>
                <a:gd name="T8" fmla="*/ 151 w 1419"/>
                <a:gd name="T9" fmla="*/ 69 h 179"/>
                <a:gd name="T10" fmla="*/ 241 w 1419"/>
                <a:gd name="T11" fmla="*/ 45 h 179"/>
                <a:gd name="T12" fmla="*/ 296 w 1419"/>
                <a:gd name="T13" fmla="*/ 31 h 179"/>
                <a:gd name="T14" fmla="*/ 413 w 1419"/>
                <a:gd name="T15" fmla="*/ 14 h 179"/>
                <a:gd name="T16" fmla="*/ 547 w 1419"/>
                <a:gd name="T17" fmla="*/ 4 h 179"/>
                <a:gd name="T18" fmla="*/ 692 w 1419"/>
                <a:gd name="T19" fmla="*/ 0 h 179"/>
                <a:gd name="T20" fmla="*/ 840 w 1419"/>
                <a:gd name="T21" fmla="*/ 4 h 179"/>
                <a:gd name="T22" fmla="*/ 978 w 1419"/>
                <a:gd name="T23" fmla="*/ 14 h 179"/>
                <a:gd name="T24" fmla="*/ 1102 w 1419"/>
                <a:gd name="T25" fmla="*/ 28 h 179"/>
                <a:gd name="T26" fmla="*/ 1209 w 1419"/>
                <a:gd name="T27" fmla="*/ 48 h 179"/>
                <a:gd name="T28" fmla="*/ 1295 w 1419"/>
                <a:gd name="T29" fmla="*/ 73 h 179"/>
                <a:gd name="T30" fmla="*/ 1346 w 1419"/>
                <a:gd name="T31" fmla="*/ 93 h 179"/>
                <a:gd name="T32" fmla="*/ 1388 w 1419"/>
                <a:gd name="T33" fmla="*/ 117 h 179"/>
                <a:gd name="T34" fmla="*/ 1408 w 1419"/>
                <a:gd name="T35" fmla="*/ 141 h 179"/>
                <a:gd name="T36" fmla="*/ 1419 w 1419"/>
                <a:gd name="T37" fmla="*/ 155 h 179"/>
                <a:gd name="T38" fmla="*/ 1415 w 1419"/>
                <a:gd name="T39" fmla="*/ 159 h 179"/>
                <a:gd name="T40" fmla="*/ 1408 w 1419"/>
                <a:gd name="T41" fmla="*/ 141 h 179"/>
                <a:gd name="T42" fmla="*/ 1377 w 1419"/>
                <a:gd name="T43" fmla="*/ 121 h 179"/>
                <a:gd name="T44" fmla="*/ 1315 w 1419"/>
                <a:gd name="T45" fmla="*/ 97 h 179"/>
                <a:gd name="T46" fmla="*/ 1233 w 1419"/>
                <a:gd name="T47" fmla="*/ 76 h 179"/>
                <a:gd name="T48" fmla="*/ 1129 w 1419"/>
                <a:gd name="T49" fmla="*/ 55 h 179"/>
                <a:gd name="T50" fmla="*/ 1012 w 1419"/>
                <a:gd name="T51" fmla="*/ 42 h 179"/>
                <a:gd name="T52" fmla="*/ 885 w 1419"/>
                <a:gd name="T53" fmla="*/ 31 h 179"/>
                <a:gd name="T54" fmla="*/ 685 w 1419"/>
                <a:gd name="T55" fmla="*/ 24 h 179"/>
                <a:gd name="T56" fmla="*/ 551 w 1419"/>
                <a:gd name="T57" fmla="*/ 28 h 179"/>
                <a:gd name="T58" fmla="*/ 423 w 1419"/>
                <a:gd name="T59" fmla="*/ 38 h 179"/>
                <a:gd name="T60" fmla="*/ 306 w 1419"/>
                <a:gd name="T61" fmla="*/ 52 h 179"/>
                <a:gd name="T62" fmla="*/ 206 w 1419"/>
                <a:gd name="T63" fmla="*/ 69 h 179"/>
                <a:gd name="T64" fmla="*/ 120 w 1419"/>
                <a:gd name="T65" fmla="*/ 93 h 179"/>
                <a:gd name="T66" fmla="*/ 72 w 1419"/>
                <a:gd name="T67" fmla="*/ 114 h 179"/>
                <a:gd name="T68" fmla="*/ 34 w 1419"/>
                <a:gd name="T69" fmla="*/ 135 h 179"/>
                <a:gd name="T70" fmla="*/ 17 w 1419"/>
                <a:gd name="T71" fmla="*/ 148 h 179"/>
                <a:gd name="T72" fmla="*/ 7 w 1419"/>
                <a:gd name="T73" fmla="*/ 166 h 179"/>
                <a:gd name="T74" fmla="*/ 0 w 1419"/>
                <a:gd name="T75" fmla="*/ 179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9"/>
                <a:gd name="T115" fmla="*/ 0 h 179"/>
                <a:gd name="T116" fmla="*/ 1419 w 1419"/>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9" h="179">
                  <a:moveTo>
                    <a:pt x="0" y="179"/>
                  </a:moveTo>
                  <a:lnTo>
                    <a:pt x="0" y="169"/>
                  </a:lnTo>
                  <a:lnTo>
                    <a:pt x="3" y="162"/>
                  </a:lnTo>
                  <a:lnTo>
                    <a:pt x="7" y="155"/>
                  </a:lnTo>
                  <a:lnTo>
                    <a:pt x="13" y="145"/>
                  </a:lnTo>
                  <a:lnTo>
                    <a:pt x="31" y="128"/>
                  </a:lnTo>
                  <a:lnTo>
                    <a:pt x="51" y="114"/>
                  </a:lnTo>
                  <a:lnTo>
                    <a:pt x="79" y="97"/>
                  </a:lnTo>
                  <a:lnTo>
                    <a:pt x="113" y="83"/>
                  </a:lnTo>
                  <a:lnTo>
                    <a:pt x="151" y="69"/>
                  </a:lnTo>
                  <a:lnTo>
                    <a:pt x="193" y="55"/>
                  </a:lnTo>
                  <a:lnTo>
                    <a:pt x="241" y="45"/>
                  </a:lnTo>
                  <a:lnTo>
                    <a:pt x="268" y="38"/>
                  </a:lnTo>
                  <a:lnTo>
                    <a:pt x="296" y="31"/>
                  </a:lnTo>
                  <a:lnTo>
                    <a:pt x="351" y="24"/>
                  </a:lnTo>
                  <a:lnTo>
                    <a:pt x="413" y="14"/>
                  </a:lnTo>
                  <a:lnTo>
                    <a:pt x="478" y="11"/>
                  </a:lnTo>
                  <a:lnTo>
                    <a:pt x="547" y="4"/>
                  </a:lnTo>
                  <a:lnTo>
                    <a:pt x="616" y="0"/>
                  </a:lnTo>
                  <a:lnTo>
                    <a:pt x="692" y="0"/>
                  </a:lnTo>
                  <a:lnTo>
                    <a:pt x="768" y="0"/>
                  </a:lnTo>
                  <a:lnTo>
                    <a:pt x="840" y="4"/>
                  </a:lnTo>
                  <a:lnTo>
                    <a:pt x="909" y="7"/>
                  </a:lnTo>
                  <a:lnTo>
                    <a:pt x="978" y="14"/>
                  </a:lnTo>
                  <a:lnTo>
                    <a:pt x="1040" y="21"/>
                  </a:lnTo>
                  <a:lnTo>
                    <a:pt x="1102" y="28"/>
                  </a:lnTo>
                  <a:lnTo>
                    <a:pt x="1157" y="38"/>
                  </a:lnTo>
                  <a:lnTo>
                    <a:pt x="1209" y="48"/>
                  </a:lnTo>
                  <a:lnTo>
                    <a:pt x="1253" y="59"/>
                  </a:lnTo>
                  <a:lnTo>
                    <a:pt x="1295" y="73"/>
                  </a:lnTo>
                  <a:lnTo>
                    <a:pt x="1333" y="86"/>
                  </a:lnTo>
                  <a:lnTo>
                    <a:pt x="1346" y="93"/>
                  </a:lnTo>
                  <a:lnTo>
                    <a:pt x="1364" y="100"/>
                  </a:lnTo>
                  <a:lnTo>
                    <a:pt x="1388" y="117"/>
                  </a:lnTo>
                  <a:lnTo>
                    <a:pt x="1405" y="131"/>
                  </a:lnTo>
                  <a:lnTo>
                    <a:pt x="1408" y="141"/>
                  </a:lnTo>
                  <a:lnTo>
                    <a:pt x="1415" y="148"/>
                  </a:lnTo>
                  <a:lnTo>
                    <a:pt x="1419" y="155"/>
                  </a:lnTo>
                  <a:lnTo>
                    <a:pt x="1419" y="166"/>
                  </a:lnTo>
                  <a:lnTo>
                    <a:pt x="1415" y="159"/>
                  </a:lnTo>
                  <a:lnTo>
                    <a:pt x="1412" y="148"/>
                  </a:lnTo>
                  <a:lnTo>
                    <a:pt x="1408" y="141"/>
                  </a:lnTo>
                  <a:lnTo>
                    <a:pt x="1398" y="135"/>
                  </a:lnTo>
                  <a:lnTo>
                    <a:pt x="1377" y="121"/>
                  </a:lnTo>
                  <a:lnTo>
                    <a:pt x="1350" y="110"/>
                  </a:lnTo>
                  <a:lnTo>
                    <a:pt x="1315" y="97"/>
                  </a:lnTo>
                  <a:lnTo>
                    <a:pt x="1278" y="86"/>
                  </a:lnTo>
                  <a:lnTo>
                    <a:pt x="1233" y="76"/>
                  </a:lnTo>
                  <a:lnTo>
                    <a:pt x="1181" y="66"/>
                  </a:lnTo>
                  <a:lnTo>
                    <a:pt x="1129" y="55"/>
                  </a:lnTo>
                  <a:lnTo>
                    <a:pt x="1071" y="48"/>
                  </a:lnTo>
                  <a:lnTo>
                    <a:pt x="1012" y="42"/>
                  </a:lnTo>
                  <a:lnTo>
                    <a:pt x="947" y="35"/>
                  </a:lnTo>
                  <a:lnTo>
                    <a:pt x="885" y="31"/>
                  </a:lnTo>
                  <a:lnTo>
                    <a:pt x="819" y="28"/>
                  </a:lnTo>
                  <a:lnTo>
                    <a:pt x="685" y="24"/>
                  </a:lnTo>
                  <a:lnTo>
                    <a:pt x="616" y="24"/>
                  </a:lnTo>
                  <a:lnTo>
                    <a:pt x="551" y="28"/>
                  </a:lnTo>
                  <a:lnTo>
                    <a:pt x="485" y="31"/>
                  </a:lnTo>
                  <a:lnTo>
                    <a:pt x="423" y="38"/>
                  </a:lnTo>
                  <a:lnTo>
                    <a:pt x="365" y="45"/>
                  </a:lnTo>
                  <a:lnTo>
                    <a:pt x="306" y="52"/>
                  </a:lnTo>
                  <a:lnTo>
                    <a:pt x="255" y="59"/>
                  </a:lnTo>
                  <a:lnTo>
                    <a:pt x="206" y="69"/>
                  </a:lnTo>
                  <a:lnTo>
                    <a:pt x="162" y="83"/>
                  </a:lnTo>
                  <a:lnTo>
                    <a:pt x="120" y="93"/>
                  </a:lnTo>
                  <a:lnTo>
                    <a:pt x="86" y="107"/>
                  </a:lnTo>
                  <a:lnTo>
                    <a:pt x="72" y="114"/>
                  </a:lnTo>
                  <a:lnTo>
                    <a:pt x="58" y="121"/>
                  </a:lnTo>
                  <a:lnTo>
                    <a:pt x="34" y="135"/>
                  </a:lnTo>
                  <a:lnTo>
                    <a:pt x="24" y="141"/>
                  </a:lnTo>
                  <a:lnTo>
                    <a:pt x="17" y="148"/>
                  </a:lnTo>
                  <a:lnTo>
                    <a:pt x="10" y="159"/>
                  </a:lnTo>
                  <a:lnTo>
                    <a:pt x="7" y="166"/>
                  </a:lnTo>
                  <a:lnTo>
                    <a:pt x="3" y="172"/>
                  </a:lnTo>
                  <a:lnTo>
                    <a:pt x="0" y="179"/>
                  </a:lnTo>
                </a:path>
              </a:pathLst>
            </a:custGeom>
            <a:noFill/>
            <a:ln w="11113">
              <a:solidFill>
                <a:srgbClr val="FFAE59"/>
              </a:solidFill>
              <a:round/>
              <a:headEnd/>
              <a:tailEnd/>
            </a:ln>
          </p:spPr>
          <p:txBody>
            <a:bodyPr/>
            <a:lstStyle/>
            <a:p>
              <a:endParaRPr lang="tr-TR" dirty="0"/>
            </a:p>
          </p:txBody>
        </p:sp>
        <p:sp>
          <p:nvSpPr>
            <p:cNvPr id="28" name="Freeform 30"/>
            <p:cNvSpPr>
              <a:spLocks/>
            </p:cNvSpPr>
            <p:nvPr/>
          </p:nvSpPr>
          <p:spPr bwMode="auto">
            <a:xfrm>
              <a:off x="2817" y="2605"/>
              <a:ext cx="372" cy="328"/>
            </a:xfrm>
            <a:custGeom>
              <a:avLst/>
              <a:gdLst>
                <a:gd name="T0" fmla="*/ 0 w 372"/>
                <a:gd name="T1" fmla="*/ 328 h 328"/>
                <a:gd name="T2" fmla="*/ 34 w 372"/>
                <a:gd name="T3" fmla="*/ 321 h 328"/>
                <a:gd name="T4" fmla="*/ 69 w 372"/>
                <a:gd name="T5" fmla="*/ 307 h 328"/>
                <a:gd name="T6" fmla="*/ 100 w 372"/>
                <a:gd name="T7" fmla="*/ 293 h 328"/>
                <a:gd name="T8" fmla="*/ 134 w 372"/>
                <a:gd name="T9" fmla="*/ 280 h 328"/>
                <a:gd name="T10" fmla="*/ 165 w 372"/>
                <a:gd name="T11" fmla="*/ 262 h 328"/>
                <a:gd name="T12" fmla="*/ 196 w 372"/>
                <a:gd name="T13" fmla="*/ 242 h 328"/>
                <a:gd name="T14" fmla="*/ 224 w 372"/>
                <a:gd name="T15" fmla="*/ 218 h 328"/>
                <a:gd name="T16" fmla="*/ 238 w 372"/>
                <a:gd name="T17" fmla="*/ 204 h 328"/>
                <a:gd name="T18" fmla="*/ 251 w 372"/>
                <a:gd name="T19" fmla="*/ 190 h 328"/>
                <a:gd name="T20" fmla="*/ 272 w 372"/>
                <a:gd name="T21" fmla="*/ 169 h 328"/>
                <a:gd name="T22" fmla="*/ 289 w 372"/>
                <a:gd name="T23" fmla="*/ 149 h 328"/>
                <a:gd name="T24" fmla="*/ 306 w 372"/>
                <a:gd name="T25" fmla="*/ 125 h 328"/>
                <a:gd name="T26" fmla="*/ 324 w 372"/>
                <a:gd name="T27" fmla="*/ 100 h 328"/>
                <a:gd name="T28" fmla="*/ 337 w 372"/>
                <a:gd name="T29" fmla="*/ 76 h 328"/>
                <a:gd name="T30" fmla="*/ 351 w 372"/>
                <a:gd name="T31" fmla="*/ 52 h 328"/>
                <a:gd name="T32" fmla="*/ 362 w 372"/>
                <a:gd name="T33" fmla="*/ 28 h 328"/>
                <a:gd name="T34" fmla="*/ 372 w 372"/>
                <a:gd name="T35" fmla="*/ 0 h 328"/>
                <a:gd name="T36" fmla="*/ 320 w 372"/>
                <a:gd name="T37" fmla="*/ 7 h 328"/>
                <a:gd name="T38" fmla="*/ 303 w 372"/>
                <a:gd name="T39" fmla="*/ 49 h 328"/>
                <a:gd name="T40" fmla="*/ 282 w 372"/>
                <a:gd name="T41" fmla="*/ 90 h 328"/>
                <a:gd name="T42" fmla="*/ 269 w 372"/>
                <a:gd name="T43" fmla="*/ 107 h 328"/>
                <a:gd name="T44" fmla="*/ 255 w 372"/>
                <a:gd name="T45" fmla="*/ 125 h 328"/>
                <a:gd name="T46" fmla="*/ 241 w 372"/>
                <a:gd name="T47" fmla="*/ 142 h 328"/>
                <a:gd name="T48" fmla="*/ 224 w 372"/>
                <a:gd name="T49" fmla="*/ 159 h 328"/>
                <a:gd name="T50" fmla="*/ 200 w 372"/>
                <a:gd name="T51" fmla="*/ 183 h 328"/>
                <a:gd name="T52" fmla="*/ 176 w 372"/>
                <a:gd name="T53" fmla="*/ 200 h 328"/>
                <a:gd name="T54" fmla="*/ 151 w 372"/>
                <a:gd name="T55" fmla="*/ 218 h 328"/>
                <a:gd name="T56" fmla="*/ 127 w 372"/>
                <a:gd name="T57" fmla="*/ 235 h 328"/>
                <a:gd name="T58" fmla="*/ 100 w 372"/>
                <a:gd name="T59" fmla="*/ 249 h 328"/>
                <a:gd name="T60" fmla="*/ 72 w 372"/>
                <a:gd name="T61" fmla="*/ 259 h 328"/>
                <a:gd name="T62" fmla="*/ 45 w 372"/>
                <a:gd name="T63" fmla="*/ 273 h 328"/>
                <a:gd name="T64" fmla="*/ 17 w 372"/>
                <a:gd name="T65" fmla="*/ 280 h 328"/>
                <a:gd name="T66" fmla="*/ 0 w 372"/>
                <a:gd name="T67" fmla="*/ 328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328"/>
                <a:gd name="T104" fmla="*/ 372 w 372"/>
                <a:gd name="T105" fmla="*/ 328 h 3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328">
                  <a:moveTo>
                    <a:pt x="0" y="328"/>
                  </a:moveTo>
                  <a:lnTo>
                    <a:pt x="34" y="321"/>
                  </a:lnTo>
                  <a:lnTo>
                    <a:pt x="69" y="307"/>
                  </a:lnTo>
                  <a:lnTo>
                    <a:pt x="100" y="293"/>
                  </a:lnTo>
                  <a:lnTo>
                    <a:pt x="134" y="280"/>
                  </a:lnTo>
                  <a:lnTo>
                    <a:pt x="165" y="262"/>
                  </a:lnTo>
                  <a:lnTo>
                    <a:pt x="196" y="242"/>
                  </a:lnTo>
                  <a:lnTo>
                    <a:pt x="224" y="218"/>
                  </a:lnTo>
                  <a:lnTo>
                    <a:pt x="238" y="204"/>
                  </a:lnTo>
                  <a:lnTo>
                    <a:pt x="251" y="190"/>
                  </a:lnTo>
                  <a:lnTo>
                    <a:pt x="272" y="169"/>
                  </a:lnTo>
                  <a:lnTo>
                    <a:pt x="289" y="149"/>
                  </a:lnTo>
                  <a:lnTo>
                    <a:pt x="306" y="125"/>
                  </a:lnTo>
                  <a:lnTo>
                    <a:pt x="324" y="100"/>
                  </a:lnTo>
                  <a:lnTo>
                    <a:pt x="337" y="76"/>
                  </a:lnTo>
                  <a:lnTo>
                    <a:pt x="351" y="52"/>
                  </a:lnTo>
                  <a:lnTo>
                    <a:pt x="362" y="28"/>
                  </a:lnTo>
                  <a:lnTo>
                    <a:pt x="372" y="0"/>
                  </a:lnTo>
                  <a:lnTo>
                    <a:pt x="320" y="7"/>
                  </a:lnTo>
                  <a:lnTo>
                    <a:pt x="303" y="49"/>
                  </a:lnTo>
                  <a:lnTo>
                    <a:pt x="282" y="90"/>
                  </a:lnTo>
                  <a:lnTo>
                    <a:pt x="269" y="107"/>
                  </a:lnTo>
                  <a:lnTo>
                    <a:pt x="255" y="125"/>
                  </a:lnTo>
                  <a:lnTo>
                    <a:pt x="241" y="142"/>
                  </a:lnTo>
                  <a:lnTo>
                    <a:pt x="224" y="159"/>
                  </a:lnTo>
                  <a:lnTo>
                    <a:pt x="200" y="183"/>
                  </a:lnTo>
                  <a:lnTo>
                    <a:pt x="176" y="200"/>
                  </a:lnTo>
                  <a:lnTo>
                    <a:pt x="151" y="218"/>
                  </a:lnTo>
                  <a:lnTo>
                    <a:pt x="127" y="235"/>
                  </a:lnTo>
                  <a:lnTo>
                    <a:pt x="100" y="249"/>
                  </a:lnTo>
                  <a:lnTo>
                    <a:pt x="72" y="259"/>
                  </a:lnTo>
                  <a:lnTo>
                    <a:pt x="45" y="273"/>
                  </a:lnTo>
                  <a:lnTo>
                    <a:pt x="17" y="280"/>
                  </a:lnTo>
                  <a:lnTo>
                    <a:pt x="0" y="328"/>
                  </a:lnTo>
                  <a:close/>
                </a:path>
              </a:pathLst>
            </a:custGeom>
            <a:solidFill>
              <a:srgbClr val="5DA526"/>
            </a:solidFill>
            <a:ln w="9525">
              <a:noFill/>
              <a:round/>
              <a:headEnd/>
              <a:tailEnd/>
            </a:ln>
          </p:spPr>
          <p:txBody>
            <a:bodyPr/>
            <a:lstStyle/>
            <a:p>
              <a:endParaRPr lang="tr-TR" dirty="0"/>
            </a:p>
          </p:txBody>
        </p:sp>
        <p:sp>
          <p:nvSpPr>
            <p:cNvPr id="29" name="Freeform 31"/>
            <p:cNvSpPr>
              <a:spLocks/>
            </p:cNvSpPr>
            <p:nvPr/>
          </p:nvSpPr>
          <p:spPr bwMode="auto">
            <a:xfrm>
              <a:off x="2817" y="2605"/>
              <a:ext cx="372" cy="328"/>
            </a:xfrm>
            <a:custGeom>
              <a:avLst/>
              <a:gdLst>
                <a:gd name="T0" fmla="*/ 0 w 372"/>
                <a:gd name="T1" fmla="*/ 328 h 328"/>
                <a:gd name="T2" fmla="*/ 34 w 372"/>
                <a:gd name="T3" fmla="*/ 321 h 328"/>
                <a:gd name="T4" fmla="*/ 69 w 372"/>
                <a:gd name="T5" fmla="*/ 307 h 328"/>
                <a:gd name="T6" fmla="*/ 100 w 372"/>
                <a:gd name="T7" fmla="*/ 293 h 328"/>
                <a:gd name="T8" fmla="*/ 134 w 372"/>
                <a:gd name="T9" fmla="*/ 280 h 328"/>
                <a:gd name="T10" fmla="*/ 165 w 372"/>
                <a:gd name="T11" fmla="*/ 262 h 328"/>
                <a:gd name="T12" fmla="*/ 196 w 372"/>
                <a:gd name="T13" fmla="*/ 242 h 328"/>
                <a:gd name="T14" fmla="*/ 224 w 372"/>
                <a:gd name="T15" fmla="*/ 218 h 328"/>
                <a:gd name="T16" fmla="*/ 238 w 372"/>
                <a:gd name="T17" fmla="*/ 204 h 328"/>
                <a:gd name="T18" fmla="*/ 251 w 372"/>
                <a:gd name="T19" fmla="*/ 190 h 328"/>
                <a:gd name="T20" fmla="*/ 272 w 372"/>
                <a:gd name="T21" fmla="*/ 169 h 328"/>
                <a:gd name="T22" fmla="*/ 289 w 372"/>
                <a:gd name="T23" fmla="*/ 149 h 328"/>
                <a:gd name="T24" fmla="*/ 306 w 372"/>
                <a:gd name="T25" fmla="*/ 125 h 328"/>
                <a:gd name="T26" fmla="*/ 324 w 372"/>
                <a:gd name="T27" fmla="*/ 100 h 328"/>
                <a:gd name="T28" fmla="*/ 337 w 372"/>
                <a:gd name="T29" fmla="*/ 76 h 328"/>
                <a:gd name="T30" fmla="*/ 351 w 372"/>
                <a:gd name="T31" fmla="*/ 52 h 328"/>
                <a:gd name="T32" fmla="*/ 362 w 372"/>
                <a:gd name="T33" fmla="*/ 28 h 328"/>
                <a:gd name="T34" fmla="*/ 372 w 372"/>
                <a:gd name="T35" fmla="*/ 0 h 328"/>
                <a:gd name="T36" fmla="*/ 320 w 372"/>
                <a:gd name="T37" fmla="*/ 7 h 328"/>
                <a:gd name="T38" fmla="*/ 303 w 372"/>
                <a:gd name="T39" fmla="*/ 49 h 328"/>
                <a:gd name="T40" fmla="*/ 282 w 372"/>
                <a:gd name="T41" fmla="*/ 90 h 328"/>
                <a:gd name="T42" fmla="*/ 269 w 372"/>
                <a:gd name="T43" fmla="*/ 107 h 328"/>
                <a:gd name="T44" fmla="*/ 255 w 372"/>
                <a:gd name="T45" fmla="*/ 125 h 328"/>
                <a:gd name="T46" fmla="*/ 241 w 372"/>
                <a:gd name="T47" fmla="*/ 142 h 328"/>
                <a:gd name="T48" fmla="*/ 224 w 372"/>
                <a:gd name="T49" fmla="*/ 159 h 328"/>
                <a:gd name="T50" fmla="*/ 200 w 372"/>
                <a:gd name="T51" fmla="*/ 183 h 328"/>
                <a:gd name="T52" fmla="*/ 176 w 372"/>
                <a:gd name="T53" fmla="*/ 200 h 328"/>
                <a:gd name="T54" fmla="*/ 151 w 372"/>
                <a:gd name="T55" fmla="*/ 218 h 328"/>
                <a:gd name="T56" fmla="*/ 127 w 372"/>
                <a:gd name="T57" fmla="*/ 235 h 328"/>
                <a:gd name="T58" fmla="*/ 100 w 372"/>
                <a:gd name="T59" fmla="*/ 249 h 328"/>
                <a:gd name="T60" fmla="*/ 72 w 372"/>
                <a:gd name="T61" fmla="*/ 259 h 328"/>
                <a:gd name="T62" fmla="*/ 45 w 372"/>
                <a:gd name="T63" fmla="*/ 273 h 328"/>
                <a:gd name="T64" fmla="*/ 17 w 372"/>
                <a:gd name="T65" fmla="*/ 280 h 328"/>
                <a:gd name="T66" fmla="*/ 0 w 372"/>
                <a:gd name="T67" fmla="*/ 328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328"/>
                <a:gd name="T104" fmla="*/ 372 w 372"/>
                <a:gd name="T105" fmla="*/ 328 h 3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328">
                  <a:moveTo>
                    <a:pt x="0" y="328"/>
                  </a:moveTo>
                  <a:lnTo>
                    <a:pt x="34" y="321"/>
                  </a:lnTo>
                  <a:lnTo>
                    <a:pt x="69" y="307"/>
                  </a:lnTo>
                  <a:lnTo>
                    <a:pt x="100" y="293"/>
                  </a:lnTo>
                  <a:lnTo>
                    <a:pt x="134" y="280"/>
                  </a:lnTo>
                  <a:lnTo>
                    <a:pt x="165" y="262"/>
                  </a:lnTo>
                  <a:lnTo>
                    <a:pt x="196" y="242"/>
                  </a:lnTo>
                  <a:lnTo>
                    <a:pt x="224" y="218"/>
                  </a:lnTo>
                  <a:lnTo>
                    <a:pt x="238" y="204"/>
                  </a:lnTo>
                  <a:lnTo>
                    <a:pt x="251" y="190"/>
                  </a:lnTo>
                  <a:lnTo>
                    <a:pt x="272" y="169"/>
                  </a:lnTo>
                  <a:lnTo>
                    <a:pt x="289" y="149"/>
                  </a:lnTo>
                  <a:lnTo>
                    <a:pt x="306" y="125"/>
                  </a:lnTo>
                  <a:lnTo>
                    <a:pt x="324" y="100"/>
                  </a:lnTo>
                  <a:lnTo>
                    <a:pt x="337" y="76"/>
                  </a:lnTo>
                  <a:lnTo>
                    <a:pt x="351" y="52"/>
                  </a:lnTo>
                  <a:lnTo>
                    <a:pt x="362" y="28"/>
                  </a:lnTo>
                  <a:lnTo>
                    <a:pt x="372" y="0"/>
                  </a:lnTo>
                  <a:lnTo>
                    <a:pt x="320" y="7"/>
                  </a:lnTo>
                  <a:lnTo>
                    <a:pt x="303" y="49"/>
                  </a:lnTo>
                  <a:lnTo>
                    <a:pt x="282" y="90"/>
                  </a:lnTo>
                  <a:lnTo>
                    <a:pt x="269" y="107"/>
                  </a:lnTo>
                  <a:lnTo>
                    <a:pt x="255" y="125"/>
                  </a:lnTo>
                  <a:lnTo>
                    <a:pt x="241" y="142"/>
                  </a:lnTo>
                  <a:lnTo>
                    <a:pt x="224" y="159"/>
                  </a:lnTo>
                  <a:lnTo>
                    <a:pt x="200" y="183"/>
                  </a:lnTo>
                  <a:lnTo>
                    <a:pt x="176" y="200"/>
                  </a:lnTo>
                  <a:lnTo>
                    <a:pt x="151" y="218"/>
                  </a:lnTo>
                  <a:lnTo>
                    <a:pt x="127" y="235"/>
                  </a:lnTo>
                  <a:lnTo>
                    <a:pt x="100" y="249"/>
                  </a:lnTo>
                  <a:lnTo>
                    <a:pt x="72" y="259"/>
                  </a:lnTo>
                  <a:lnTo>
                    <a:pt x="45" y="273"/>
                  </a:lnTo>
                  <a:lnTo>
                    <a:pt x="17" y="280"/>
                  </a:lnTo>
                  <a:lnTo>
                    <a:pt x="0" y="328"/>
                  </a:lnTo>
                </a:path>
              </a:pathLst>
            </a:custGeom>
            <a:noFill/>
            <a:ln w="11113">
              <a:solidFill>
                <a:srgbClr val="5DA526"/>
              </a:solidFill>
              <a:round/>
              <a:headEnd/>
              <a:tailEnd/>
            </a:ln>
          </p:spPr>
          <p:txBody>
            <a:bodyPr/>
            <a:lstStyle/>
            <a:p>
              <a:endParaRPr lang="tr-TR" dirty="0"/>
            </a:p>
          </p:txBody>
        </p:sp>
        <p:sp>
          <p:nvSpPr>
            <p:cNvPr id="30" name="Freeform 32"/>
            <p:cNvSpPr>
              <a:spLocks/>
            </p:cNvSpPr>
            <p:nvPr/>
          </p:nvSpPr>
          <p:spPr bwMode="auto">
            <a:xfrm>
              <a:off x="2207" y="1937"/>
              <a:ext cx="575" cy="582"/>
            </a:xfrm>
            <a:custGeom>
              <a:avLst/>
              <a:gdLst>
                <a:gd name="T0" fmla="*/ 575 w 575"/>
                <a:gd name="T1" fmla="*/ 31 h 582"/>
                <a:gd name="T2" fmla="*/ 548 w 575"/>
                <a:gd name="T3" fmla="*/ 27 h 582"/>
                <a:gd name="T4" fmla="*/ 520 w 575"/>
                <a:gd name="T5" fmla="*/ 27 h 582"/>
                <a:gd name="T6" fmla="*/ 493 w 575"/>
                <a:gd name="T7" fmla="*/ 27 h 582"/>
                <a:gd name="T8" fmla="*/ 465 w 575"/>
                <a:gd name="T9" fmla="*/ 31 h 582"/>
                <a:gd name="T10" fmla="*/ 410 w 575"/>
                <a:gd name="T11" fmla="*/ 45 h 582"/>
                <a:gd name="T12" fmla="*/ 383 w 575"/>
                <a:gd name="T13" fmla="*/ 52 h 582"/>
                <a:gd name="T14" fmla="*/ 355 w 575"/>
                <a:gd name="T15" fmla="*/ 58 h 582"/>
                <a:gd name="T16" fmla="*/ 327 w 575"/>
                <a:gd name="T17" fmla="*/ 69 h 582"/>
                <a:gd name="T18" fmla="*/ 303 w 575"/>
                <a:gd name="T19" fmla="*/ 83 h 582"/>
                <a:gd name="T20" fmla="*/ 276 w 575"/>
                <a:gd name="T21" fmla="*/ 96 h 582"/>
                <a:gd name="T22" fmla="*/ 252 w 575"/>
                <a:gd name="T23" fmla="*/ 110 h 582"/>
                <a:gd name="T24" fmla="*/ 228 w 575"/>
                <a:gd name="T25" fmla="*/ 127 h 582"/>
                <a:gd name="T26" fmla="*/ 203 w 575"/>
                <a:gd name="T27" fmla="*/ 145 h 582"/>
                <a:gd name="T28" fmla="*/ 179 w 575"/>
                <a:gd name="T29" fmla="*/ 162 h 582"/>
                <a:gd name="T30" fmla="*/ 159 w 575"/>
                <a:gd name="T31" fmla="*/ 183 h 582"/>
                <a:gd name="T32" fmla="*/ 141 w 575"/>
                <a:gd name="T33" fmla="*/ 203 h 582"/>
                <a:gd name="T34" fmla="*/ 121 w 575"/>
                <a:gd name="T35" fmla="*/ 224 h 582"/>
                <a:gd name="T36" fmla="*/ 107 w 575"/>
                <a:gd name="T37" fmla="*/ 248 h 582"/>
                <a:gd name="T38" fmla="*/ 90 w 575"/>
                <a:gd name="T39" fmla="*/ 272 h 582"/>
                <a:gd name="T40" fmla="*/ 79 w 575"/>
                <a:gd name="T41" fmla="*/ 296 h 582"/>
                <a:gd name="T42" fmla="*/ 66 w 575"/>
                <a:gd name="T43" fmla="*/ 320 h 582"/>
                <a:gd name="T44" fmla="*/ 55 w 575"/>
                <a:gd name="T45" fmla="*/ 345 h 582"/>
                <a:gd name="T46" fmla="*/ 48 w 575"/>
                <a:gd name="T47" fmla="*/ 372 h 582"/>
                <a:gd name="T48" fmla="*/ 35 w 575"/>
                <a:gd name="T49" fmla="*/ 424 h 582"/>
                <a:gd name="T50" fmla="*/ 31 w 575"/>
                <a:gd name="T51" fmla="*/ 451 h 582"/>
                <a:gd name="T52" fmla="*/ 28 w 575"/>
                <a:gd name="T53" fmla="*/ 475 h 582"/>
                <a:gd name="T54" fmla="*/ 24 w 575"/>
                <a:gd name="T55" fmla="*/ 503 h 582"/>
                <a:gd name="T56" fmla="*/ 24 w 575"/>
                <a:gd name="T57" fmla="*/ 531 h 582"/>
                <a:gd name="T58" fmla="*/ 28 w 575"/>
                <a:gd name="T59" fmla="*/ 558 h 582"/>
                <a:gd name="T60" fmla="*/ 31 w 575"/>
                <a:gd name="T61" fmla="*/ 582 h 582"/>
                <a:gd name="T62" fmla="*/ 14 w 575"/>
                <a:gd name="T63" fmla="*/ 582 h 582"/>
                <a:gd name="T64" fmla="*/ 7 w 575"/>
                <a:gd name="T65" fmla="*/ 555 h 582"/>
                <a:gd name="T66" fmla="*/ 4 w 575"/>
                <a:gd name="T67" fmla="*/ 527 h 582"/>
                <a:gd name="T68" fmla="*/ 0 w 575"/>
                <a:gd name="T69" fmla="*/ 472 h 582"/>
                <a:gd name="T70" fmla="*/ 4 w 575"/>
                <a:gd name="T71" fmla="*/ 444 h 582"/>
                <a:gd name="T72" fmla="*/ 7 w 575"/>
                <a:gd name="T73" fmla="*/ 417 h 582"/>
                <a:gd name="T74" fmla="*/ 7 w 575"/>
                <a:gd name="T75" fmla="*/ 403 h 582"/>
                <a:gd name="T76" fmla="*/ 11 w 575"/>
                <a:gd name="T77" fmla="*/ 389 h 582"/>
                <a:gd name="T78" fmla="*/ 17 w 575"/>
                <a:gd name="T79" fmla="*/ 362 h 582"/>
                <a:gd name="T80" fmla="*/ 24 w 575"/>
                <a:gd name="T81" fmla="*/ 334 h 582"/>
                <a:gd name="T82" fmla="*/ 35 w 575"/>
                <a:gd name="T83" fmla="*/ 307 h 582"/>
                <a:gd name="T84" fmla="*/ 48 w 575"/>
                <a:gd name="T85" fmla="*/ 282 h 582"/>
                <a:gd name="T86" fmla="*/ 62 w 575"/>
                <a:gd name="T87" fmla="*/ 255 h 582"/>
                <a:gd name="T88" fmla="*/ 76 w 575"/>
                <a:gd name="T89" fmla="*/ 231 h 582"/>
                <a:gd name="T90" fmla="*/ 97 w 575"/>
                <a:gd name="T91" fmla="*/ 203 h 582"/>
                <a:gd name="T92" fmla="*/ 114 w 575"/>
                <a:gd name="T93" fmla="*/ 183 h 582"/>
                <a:gd name="T94" fmla="*/ 135 w 575"/>
                <a:gd name="T95" fmla="*/ 158 h 582"/>
                <a:gd name="T96" fmla="*/ 159 w 575"/>
                <a:gd name="T97" fmla="*/ 134 h 582"/>
                <a:gd name="T98" fmla="*/ 186 w 575"/>
                <a:gd name="T99" fmla="*/ 114 h 582"/>
                <a:gd name="T100" fmla="*/ 210 w 575"/>
                <a:gd name="T101" fmla="*/ 96 h 582"/>
                <a:gd name="T102" fmla="*/ 238 w 575"/>
                <a:gd name="T103" fmla="*/ 79 h 582"/>
                <a:gd name="T104" fmla="*/ 265 w 575"/>
                <a:gd name="T105" fmla="*/ 62 h 582"/>
                <a:gd name="T106" fmla="*/ 293 w 575"/>
                <a:gd name="T107" fmla="*/ 48 h 582"/>
                <a:gd name="T108" fmla="*/ 321 w 575"/>
                <a:gd name="T109" fmla="*/ 34 h 582"/>
                <a:gd name="T110" fmla="*/ 348 w 575"/>
                <a:gd name="T111" fmla="*/ 24 h 582"/>
                <a:gd name="T112" fmla="*/ 407 w 575"/>
                <a:gd name="T113" fmla="*/ 10 h 582"/>
                <a:gd name="T114" fmla="*/ 462 w 575"/>
                <a:gd name="T115" fmla="*/ 3 h 582"/>
                <a:gd name="T116" fmla="*/ 489 w 575"/>
                <a:gd name="T117" fmla="*/ 0 h 582"/>
                <a:gd name="T118" fmla="*/ 520 w 575"/>
                <a:gd name="T119" fmla="*/ 3 h 582"/>
                <a:gd name="T120" fmla="*/ 548 w 575"/>
                <a:gd name="T121" fmla="*/ 3 h 582"/>
                <a:gd name="T122" fmla="*/ 575 w 575"/>
                <a:gd name="T123" fmla="*/ 10 h 582"/>
                <a:gd name="T124" fmla="*/ 575 w 575"/>
                <a:gd name="T125" fmla="*/ 31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5"/>
                <a:gd name="T190" fmla="*/ 0 h 582"/>
                <a:gd name="T191" fmla="*/ 575 w 575"/>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5" h="582">
                  <a:moveTo>
                    <a:pt x="575" y="31"/>
                  </a:moveTo>
                  <a:lnTo>
                    <a:pt x="548" y="27"/>
                  </a:lnTo>
                  <a:lnTo>
                    <a:pt x="520" y="27"/>
                  </a:lnTo>
                  <a:lnTo>
                    <a:pt x="493" y="27"/>
                  </a:lnTo>
                  <a:lnTo>
                    <a:pt x="465" y="31"/>
                  </a:lnTo>
                  <a:lnTo>
                    <a:pt x="410" y="45"/>
                  </a:lnTo>
                  <a:lnTo>
                    <a:pt x="383" y="52"/>
                  </a:lnTo>
                  <a:lnTo>
                    <a:pt x="355" y="58"/>
                  </a:lnTo>
                  <a:lnTo>
                    <a:pt x="327" y="69"/>
                  </a:lnTo>
                  <a:lnTo>
                    <a:pt x="303" y="83"/>
                  </a:lnTo>
                  <a:lnTo>
                    <a:pt x="276" y="96"/>
                  </a:lnTo>
                  <a:lnTo>
                    <a:pt x="252" y="110"/>
                  </a:lnTo>
                  <a:lnTo>
                    <a:pt x="228" y="127"/>
                  </a:lnTo>
                  <a:lnTo>
                    <a:pt x="203" y="145"/>
                  </a:lnTo>
                  <a:lnTo>
                    <a:pt x="179" y="162"/>
                  </a:lnTo>
                  <a:lnTo>
                    <a:pt x="159" y="183"/>
                  </a:lnTo>
                  <a:lnTo>
                    <a:pt x="141" y="203"/>
                  </a:lnTo>
                  <a:lnTo>
                    <a:pt x="121" y="224"/>
                  </a:lnTo>
                  <a:lnTo>
                    <a:pt x="107" y="248"/>
                  </a:lnTo>
                  <a:lnTo>
                    <a:pt x="90" y="272"/>
                  </a:lnTo>
                  <a:lnTo>
                    <a:pt x="79" y="296"/>
                  </a:lnTo>
                  <a:lnTo>
                    <a:pt x="66" y="320"/>
                  </a:lnTo>
                  <a:lnTo>
                    <a:pt x="55" y="345"/>
                  </a:lnTo>
                  <a:lnTo>
                    <a:pt x="48" y="372"/>
                  </a:lnTo>
                  <a:lnTo>
                    <a:pt x="35" y="424"/>
                  </a:lnTo>
                  <a:lnTo>
                    <a:pt x="31" y="451"/>
                  </a:lnTo>
                  <a:lnTo>
                    <a:pt x="28" y="475"/>
                  </a:lnTo>
                  <a:lnTo>
                    <a:pt x="24" y="503"/>
                  </a:lnTo>
                  <a:lnTo>
                    <a:pt x="24" y="531"/>
                  </a:lnTo>
                  <a:lnTo>
                    <a:pt x="28" y="558"/>
                  </a:lnTo>
                  <a:lnTo>
                    <a:pt x="31" y="582"/>
                  </a:lnTo>
                  <a:lnTo>
                    <a:pt x="14" y="582"/>
                  </a:lnTo>
                  <a:lnTo>
                    <a:pt x="7" y="555"/>
                  </a:lnTo>
                  <a:lnTo>
                    <a:pt x="4" y="527"/>
                  </a:lnTo>
                  <a:lnTo>
                    <a:pt x="0" y="472"/>
                  </a:lnTo>
                  <a:lnTo>
                    <a:pt x="4" y="444"/>
                  </a:lnTo>
                  <a:lnTo>
                    <a:pt x="7" y="417"/>
                  </a:lnTo>
                  <a:lnTo>
                    <a:pt x="7" y="403"/>
                  </a:lnTo>
                  <a:lnTo>
                    <a:pt x="11" y="389"/>
                  </a:lnTo>
                  <a:lnTo>
                    <a:pt x="17" y="362"/>
                  </a:lnTo>
                  <a:lnTo>
                    <a:pt x="24" y="334"/>
                  </a:lnTo>
                  <a:lnTo>
                    <a:pt x="35" y="307"/>
                  </a:lnTo>
                  <a:lnTo>
                    <a:pt x="48" y="282"/>
                  </a:lnTo>
                  <a:lnTo>
                    <a:pt x="62" y="255"/>
                  </a:lnTo>
                  <a:lnTo>
                    <a:pt x="76" y="231"/>
                  </a:lnTo>
                  <a:lnTo>
                    <a:pt x="97" y="203"/>
                  </a:lnTo>
                  <a:lnTo>
                    <a:pt x="114" y="183"/>
                  </a:lnTo>
                  <a:lnTo>
                    <a:pt x="135" y="158"/>
                  </a:lnTo>
                  <a:lnTo>
                    <a:pt x="159" y="134"/>
                  </a:lnTo>
                  <a:lnTo>
                    <a:pt x="186" y="114"/>
                  </a:lnTo>
                  <a:lnTo>
                    <a:pt x="210" y="96"/>
                  </a:lnTo>
                  <a:lnTo>
                    <a:pt x="238" y="79"/>
                  </a:lnTo>
                  <a:lnTo>
                    <a:pt x="265" y="62"/>
                  </a:lnTo>
                  <a:lnTo>
                    <a:pt x="293" y="48"/>
                  </a:lnTo>
                  <a:lnTo>
                    <a:pt x="321" y="34"/>
                  </a:lnTo>
                  <a:lnTo>
                    <a:pt x="348" y="24"/>
                  </a:lnTo>
                  <a:lnTo>
                    <a:pt x="407" y="10"/>
                  </a:lnTo>
                  <a:lnTo>
                    <a:pt x="462" y="3"/>
                  </a:lnTo>
                  <a:lnTo>
                    <a:pt x="489" y="0"/>
                  </a:lnTo>
                  <a:lnTo>
                    <a:pt x="520" y="3"/>
                  </a:lnTo>
                  <a:lnTo>
                    <a:pt x="548" y="3"/>
                  </a:lnTo>
                  <a:lnTo>
                    <a:pt x="575" y="10"/>
                  </a:lnTo>
                  <a:lnTo>
                    <a:pt x="575" y="31"/>
                  </a:lnTo>
                  <a:close/>
                </a:path>
              </a:pathLst>
            </a:custGeom>
            <a:solidFill>
              <a:srgbClr val="5DA526"/>
            </a:solidFill>
            <a:ln w="9525">
              <a:noFill/>
              <a:round/>
              <a:headEnd/>
              <a:tailEnd/>
            </a:ln>
          </p:spPr>
          <p:txBody>
            <a:bodyPr/>
            <a:lstStyle/>
            <a:p>
              <a:endParaRPr lang="tr-TR" dirty="0"/>
            </a:p>
          </p:txBody>
        </p:sp>
        <p:sp>
          <p:nvSpPr>
            <p:cNvPr id="31" name="Freeform 33"/>
            <p:cNvSpPr>
              <a:spLocks/>
            </p:cNvSpPr>
            <p:nvPr/>
          </p:nvSpPr>
          <p:spPr bwMode="auto">
            <a:xfrm>
              <a:off x="2207" y="1937"/>
              <a:ext cx="575" cy="582"/>
            </a:xfrm>
            <a:custGeom>
              <a:avLst/>
              <a:gdLst>
                <a:gd name="T0" fmla="*/ 575 w 575"/>
                <a:gd name="T1" fmla="*/ 31 h 582"/>
                <a:gd name="T2" fmla="*/ 548 w 575"/>
                <a:gd name="T3" fmla="*/ 27 h 582"/>
                <a:gd name="T4" fmla="*/ 520 w 575"/>
                <a:gd name="T5" fmla="*/ 27 h 582"/>
                <a:gd name="T6" fmla="*/ 493 w 575"/>
                <a:gd name="T7" fmla="*/ 27 h 582"/>
                <a:gd name="T8" fmla="*/ 465 w 575"/>
                <a:gd name="T9" fmla="*/ 31 h 582"/>
                <a:gd name="T10" fmla="*/ 410 w 575"/>
                <a:gd name="T11" fmla="*/ 45 h 582"/>
                <a:gd name="T12" fmla="*/ 383 w 575"/>
                <a:gd name="T13" fmla="*/ 52 h 582"/>
                <a:gd name="T14" fmla="*/ 355 w 575"/>
                <a:gd name="T15" fmla="*/ 58 h 582"/>
                <a:gd name="T16" fmla="*/ 327 w 575"/>
                <a:gd name="T17" fmla="*/ 69 h 582"/>
                <a:gd name="T18" fmla="*/ 303 w 575"/>
                <a:gd name="T19" fmla="*/ 83 h 582"/>
                <a:gd name="T20" fmla="*/ 276 w 575"/>
                <a:gd name="T21" fmla="*/ 96 h 582"/>
                <a:gd name="T22" fmla="*/ 252 w 575"/>
                <a:gd name="T23" fmla="*/ 110 h 582"/>
                <a:gd name="T24" fmla="*/ 228 w 575"/>
                <a:gd name="T25" fmla="*/ 127 h 582"/>
                <a:gd name="T26" fmla="*/ 203 w 575"/>
                <a:gd name="T27" fmla="*/ 145 h 582"/>
                <a:gd name="T28" fmla="*/ 179 w 575"/>
                <a:gd name="T29" fmla="*/ 162 h 582"/>
                <a:gd name="T30" fmla="*/ 159 w 575"/>
                <a:gd name="T31" fmla="*/ 183 h 582"/>
                <a:gd name="T32" fmla="*/ 141 w 575"/>
                <a:gd name="T33" fmla="*/ 203 h 582"/>
                <a:gd name="T34" fmla="*/ 121 w 575"/>
                <a:gd name="T35" fmla="*/ 224 h 582"/>
                <a:gd name="T36" fmla="*/ 107 w 575"/>
                <a:gd name="T37" fmla="*/ 248 h 582"/>
                <a:gd name="T38" fmla="*/ 90 w 575"/>
                <a:gd name="T39" fmla="*/ 272 h 582"/>
                <a:gd name="T40" fmla="*/ 79 w 575"/>
                <a:gd name="T41" fmla="*/ 296 h 582"/>
                <a:gd name="T42" fmla="*/ 66 w 575"/>
                <a:gd name="T43" fmla="*/ 320 h 582"/>
                <a:gd name="T44" fmla="*/ 55 w 575"/>
                <a:gd name="T45" fmla="*/ 345 h 582"/>
                <a:gd name="T46" fmla="*/ 48 w 575"/>
                <a:gd name="T47" fmla="*/ 372 h 582"/>
                <a:gd name="T48" fmla="*/ 35 w 575"/>
                <a:gd name="T49" fmla="*/ 424 h 582"/>
                <a:gd name="T50" fmla="*/ 31 w 575"/>
                <a:gd name="T51" fmla="*/ 451 h 582"/>
                <a:gd name="T52" fmla="*/ 28 w 575"/>
                <a:gd name="T53" fmla="*/ 475 h 582"/>
                <a:gd name="T54" fmla="*/ 24 w 575"/>
                <a:gd name="T55" fmla="*/ 503 h 582"/>
                <a:gd name="T56" fmla="*/ 24 w 575"/>
                <a:gd name="T57" fmla="*/ 531 h 582"/>
                <a:gd name="T58" fmla="*/ 28 w 575"/>
                <a:gd name="T59" fmla="*/ 558 h 582"/>
                <a:gd name="T60" fmla="*/ 31 w 575"/>
                <a:gd name="T61" fmla="*/ 582 h 582"/>
                <a:gd name="T62" fmla="*/ 14 w 575"/>
                <a:gd name="T63" fmla="*/ 582 h 582"/>
                <a:gd name="T64" fmla="*/ 7 w 575"/>
                <a:gd name="T65" fmla="*/ 555 h 582"/>
                <a:gd name="T66" fmla="*/ 4 w 575"/>
                <a:gd name="T67" fmla="*/ 527 h 582"/>
                <a:gd name="T68" fmla="*/ 0 w 575"/>
                <a:gd name="T69" fmla="*/ 472 h 582"/>
                <a:gd name="T70" fmla="*/ 4 w 575"/>
                <a:gd name="T71" fmla="*/ 444 h 582"/>
                <a:gd name="T72" fmla="*/ 7 w 575"/>
                <a:gd name="T73" fmla="*/ 417 h 582"/>
                <a:gd name="T74" fmla="*/ 7 w 575"/>
                <a:gd name="T75" fmla="*/ 403 h 582"/>
                <a:gd name="T76" fmla="*/ 11 w 575"/>
                <a:gd name="T77" fmla="*/ 389 h 582"/>
                <a:gd name="T78" fmla="*/ 17 w 575"/>
                <a:gd name="T79" fmla="*/ 362 h 582"/>
                <a:gd name="T80" fmla="*/ 24 w 575"/>
                <a:gd name="T81" fmla="*/ 334 h 582"/>
                <a:gd name="T82" fmla="*/ 35 w 575"/>
                <a:gd name="T83" fmla="*/ 307 h 582"/>
                <a:gd name="T84" fmla="*/ 48 w 575"/>
                <a:gd name="T85" fmla="*/ 282 h 582"/>
                <a:gd name="T86" fmla="*/ 62 w 575"/>
                <a:gd name="T87" fmla="*/ 255 h 582"/>
                <a:gd name="T88" fmla="*/ 76 w 575"/>
                <a:gd name="T89" fmla="*/ 231 h 582"/>
                <a:gd name="T90" fmla="*/ 97 w 575"/>
                <a:gd name="T91" fmla="*/ 203 h 582"/>
                <a:gd name="T92" fmla="*/ 114 w 575"/>
                <a:gd name="T93" fmla="*/ 183 h 582"/>
                <a:gd name="T94" fmla="*/ 135 w 575"/>
                <a:gd name="T95" fmla="*/ 158 h 582"/>
                <a:gd name="T96" fmla="*/ 159 w 575"/>
                <a:gd name="T97" fmla="*/ 134 h 582"/>
                <a:gd name="T98" fmla="*/ 186 w 575"/>
                <a:gd name="T99" fmla="*/ 114 h 582"/>
                <a:gd name="T100" fmla="*/ 210 w 575"/>
                <a:gd name="T101" fmla="*/ 96 h 582"/>
                <a:gd name="T102" fmla="*/ 238 w 575"/>
                <a:gd name="T103" fmla="*/ 79 h 582"/>
                <a:gd name="T104" fmla="*/ 265 w 575"/>
                <a:gd name="T105" fmla="*/ 62 h 582"/>
                <a:gd name="T106" fmla="*/ 293 w 575"/>
                <a:gd name="T107" fmla="*/ 48 h 582"/>
                <a:gd name="T108" fmla="*/ 321 w 575"/>
                <a:gd name="T109" fmla="*/ 34 h 582"/>
                <a:gd name="T110" fmla="*/ 348 w 575"/>
                <a:gd name="T111" fmla="*/ 24 h 582"/>
                <a:gd name="T112" fmla="*/ 407 w 575"/>
                <a:gd name="T113" fmla="*/ 10 h 582"/>
                <a:gd name="T114" fmla="*/ 462 w 575"/>
                <a:gd name="T115" fmla="*/ 3 h 582"/>
                <a:gd name="T116" fmla="*/ 489 w 575"/>
                <a:gd name="T117" fmla="*/ 0 h 582"/>
                <a:gd name="T118" fmla="*/ 520 w 575"/>
                <a:gd name="T119" fmla="*/ 3 h 582"/>
                <a:gd name="T120" fmla="*/ 548 w 575"/>
                <a:gd name="T121" fmla="*/ 3 h 582"/>
                <a:gd name="T122" fmla="*/ 575 w 575"/>
                <a:gd name="T123" fmla="*/ 10 h 582"/>
                <a:gd name="T124" fmla="*/ 575 w 575"/>
                <a:gd name="T125" fmla="*/ 31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5"/>
                <a:gd name="T190" fmla="*/ 0 h 582"/>
                <a:gd name="T191" fmla="*/ 575 w 575"/>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5" h="582">
                  <a:moveTo>
                    <a:pt x="575" y="31"/>
                  </a:moveTo>
                  <a:lnTo>
                    <a:pt x="548" y="27"/>
                  </a:lnTo>
                  <a:lnTo>
                    <a:pt x="520" y="27"/>
                  </a:lnTo>
                  <a:lnTo>
                    <a:pt x="493" y="27"/>
                  </a:lnTo>
                  <a:lnTo>
                    <a:pt x="465" y="31"/>
                  </a:lnTo>
                  <a:lnTo>
                    <a:pt x="410" y="45"/>
                  </a:lnTo>
                  <a:lnTo>
                    <a:pt x="383" y="52"/>
                  </a:lnTo>
                  <a:lnTo>
                    <a:pt x="355" y="58"/>
                  </a:lnTo>
                  <a:lnTo>
                    <a:pt x="327" y="69"/>
                  </a:lnTo>
                  <a:lnTo>
                    <a:pt x="303" y="83"/>
                  </a:lnTo>
                  <a:lnTo>
                    <a:pt x="276" y="96"/>
                  </a:lnTo>
                  <a:lnTo>
                    <a:pt x="252" y="110"/>
                  </a:lnTo>
                  <a:lnTo>
                    <a:pt x="228" y="127"/>
                  </a:lnTo>
                  <a:lnTo>
                    <a:pt x="203" y="145"/>
                  </a:lnTo>
                  <a:lnTo>
                    <a:pt x="179" y="162"/>
                  </a:lnTo>
                  <a:lnTo>
                    <a:pt x="159" y="183"/>
                  </a:lnTo>
                  <a:lnTo>
                    <a:pt x="141" y="203"/>
                  </a:lnTo>
                  <a:lnTo>
                    <a:pt x="121" y="224"/>
                  </a:lnTo>
                  <a:lnTo>
                    <a:pt x="107" y="248"/>
                  </a:lnTo>
                  <a:lnTo>
                    <a:pt x="90" y="272"/>
                  </a:lnTo>
                  <a:lnTo>
                    <a:pt x="79" y="296"/>
                  </a:lnTo>
                  <a:lnTo>
                    <a:pt x="66" y="320"/>
                  </a:lnTo>
                  <a:lnTo>
                    <a:pt x="55" y="345"/>
                  </a:lnTo>
                  <a:lnTo>
                    <a:pt x="48" y="372"/>
                  </a:lnTo>
                  <a:lnTo>
                    <a:pt x="35" y="424"/>
                  </a:lnTo>
                  <a:lnTo>
                    <a:pt x="31" y="451"/>
                  </a:lnTo>
                  <a:lnTo>
                    <a:pt x="28" y="475"/>
                  </a:lnTo>
                  <a:lnTo>
                    <a:pt x="24" y="503"/>
                  </a:lnTo>
                  <a:lnTo>
                    <a:pt x="24" y="531"/>
                  </a:lnTo>
                  <a:lnTo>
                    <a:pt x="28" y="558"/>
                  </a:lnTo>
                  <a:lnTo>
                    <a:pt x="31" y="582"/>
                  </a:lnTo>
                  <a:lnTo>
                    <a:pt x="14" y="582"/>
                  </a:lnTo>
                  <a:lnTo>
                    <a:pt x="7" y="555"/>
                  </a:lnTo>
                  <a:lnTo>
                    <a:pt x="4" y="527"/>
                  </a:lnTo>
                  <a:lnTo>
                    <a:pt x="0" y="472"/>
                  </a:lnTo>
                  <a:lnTo>
                    <a:pt x="4" y="444"/>
                  </a:lnTo>
                  <a:lnTo>
                    <a:pt x="7" y="417"/>
                  </a:lnTo>
                  <a:lnTo>
                    <a:pt x="7" y="403"/>
                  </a:lnTo>
                  <a:lnTo>
                    <a:pt x="11" y="389"/>
                  </a:lnTo>
                  <a:lnTo>
                    <a:pt x="17" y="362"/>
                  </a:lnTo>
                  <a:lnTo>
                    <a:pt x="24" y="334"/>
                  </a:lnTo>
                  <a:lnTo>
                    <a:pt x="35" y="307"/>
                  </a:lnTo>
                  <a:lnTo>
                    <a:pt x="48" y="282"/>
                  </a:lnTo>
                  <a:lnTo>
                    <a:pt x="62" y="255"/>
                  </a:lnTo>
                  <a:lnTo>
                    <a:pt x="76" y="231"/>
                  </a:lnTo>
                  <a:lnTo>
                    <a:pt x="97" y="203"/>
                  </a:lnTo>
                  <a:lnTo>
                    <a:pt x="114" y="183"/>
                  </a:lnTo>
                  <a:lnTo>
                    <a:pt x="135" y="158"/>
                  </a:lnTo>
                  <a:lnTo>
                    <a:pt x="159" y="134"/>
                  </a:lnTo>
                  <a:lnTo>
                    <a:pt x="186" y="114"/>
                  </a:lnTo>
                  <a:lnTo>
                    <a:pt x="210" y="96"/>
                  </a:lnTo>
                  <a:lnTo>
                    <a:pt x="238" y="79"/>
                  </a:lnTo>
                  <a:lnTo>
                    <a:pt x="265" y="62"/>
                  </a:lnTo>
                  <a:lnTo>
                    <a:pt x="293" y="48"/>
                  </a:lnTo>
                  <a:lnTo>
                    <a:pt x="321" y="34"/>
                  </a:lnTo>
                  <a:lnTo>
                    <a:pt x="348" y="24"/>
                  </a:lnTo>
                  <a:lnTo>
                    <a:pt x="407" y="10"/>
                  </a:lnTo>
                  <a:lnTo>
                    <a:pt x="462" y="3"/>
                  </a:lnTo>
                  <a:lnTo>
                    <a:pt x="489" y="0"/>
                  </a:lnTo>
                  <a:lnTo>
                    <a:pt x="520" y="3"/>
                  </a:lnTo>
                  <a:lnTo>
                    <a:pt x="548" y="3"/>
                  </a:lnTo>
                  <a:lnTo>
                    <a:pt x="575" y="10"/>
                  </a:lnTo>
                  <a:lnTo>
                    <a:pt x="575" y="31"/>
                  </a:lnTo>
                </a:path>
              </a:pathLst>
            </a:custGeom>
            <a:noFill/>
            <a:ln w="11113">
              <a:solidFill>
                <a:srgbClr val="5DA526"/>
              </a:solidFill>
              <a:round/>
              <a:headEnd/>
              <a:tailEnd/>
            </a:ln>
          </p:spPr>
          <p:txBody>
            <a:bodyPr/>
            <a:lstStyle/>
            <a:p>
              <a:endParaRPr lang="tr-TR" dirty="0"/>
            </a:p>
          </p:txBody>
        </p:sp>
        <p:sp>
          <p:nvSpPr>
            <p:cNvPr id="32" name="Freeform 34"/>
            <p:cNvSpPr>
              <a:spLocks/>
            </p:cNvSpPr>
            <p:nvPr/>
          </p:nvSpPr>
          <p:spPr bwMode="auto">
            <a:xfrm>
              <a:off x="2703" y="1703"/>
              <a:ext cx="207" cy="1471"/>
            </a:xfrm>
            <a:custGeom>
              <a:avLst/>
              <a:gdLst>
                <a:gd name="T0" fmla="*/ 42 w 207"/>
                <a:gd name="T1" fmla="*/ 1471 h 1471"/>
                <a:gd name="T2" fmla="*/ 59 w 207"/>
                <a:gd name="T3" fmla="*/ 1464 h 1471"/>
                <a:gd name="T4" fmla="*/ 83 w 207"/>
                <a:gd name="T5" fmla="*/ 1440 h 1471"/>
                <a:gd name="T6" fmla="*/ 114 w 207"/>
                <a:gd name="T7" fmla="*/ 1381 h 1471"/>
                <a:gd name="T8" fmla="*/ 141 w 207"/>
                <a:gd name="T9" fmla="*/ 1302 h 1471"/>
                <a:gd name="T10" fmla="*/ 166 w 207"/>
                <a:gd name="T11" fmla="*/ 1206 h 1471"/>
                <a:gd name="T12" fmla="*/ 186 w 207"/>
                <a:gd name="T13" fmla="*/ 1089 h 1471"/>
                <a:gd name="T14" fmla="*/ 200 w 207"/>
                <a:gd name="T15" fmla="*/ 954 h 1471"/>
                <a:gd name="T16" fmla="*/ 207 w 207"/>
                <a:gd name="T17" fmla="*/ 847 h 1471"/>
                <a:gd name="T18" fmla="*/ 207 w 207"/>
                <a:gd name="T19" fmla="*/ 737 h 1471"/>
                <a:gd name="T20" fmla="*/ 203 w 207"/>
                <a:gd name="T21" fmla="*/ 589 h 1471"/>
                <a:gd name="T22" fmla="*/ 193 w 207"/>
                <a:gd name="T23" fmla="*/ 451 h 1471"/>
                <a:gd name="T24" fmla="*/ 176 w 207"/>
                <a:gd name="T25" fmla="*/ 327 h 1471"/>
                <a:gd name="T26" fmla="*/ 155 w 207"/>
                <a:gd name="T27" fmla="*/ 217 h 1471"/>
                <a:gd name="T28" fmla="*/ 128 w 207"/>
                <a:gd name="T29" fmla="*/ 127 h 1471"/>
                <a:gd name="T30" fmla="*/ 100 w 207"/>
                <a:gd name="T31" fmla="*/ 58 h 1471"/>
                <a:gd name="T32" fmla="*/ 66 w 207"/>
                <a:gd name="T33" fmla="*/ 17 h 1471"/>
                <a:gd name="T34" fmla="*/ 48 w 207"/>
                <a:gd name="T35" fmla="*/ 6 h 1471"/>
                <a:gd name="T36" fmla="*/ 35 w 207"/>
                <a:gd name="T37" fmla="*/ 0 h 1471"/>
                <a:gd name="T38" fmla="*/ 0 w 207"/>
                <a:gd name="T39" fmla="*/ 0 h 1471"/>
                <a:gd name="T40" fmla="*/ 17 w 207"/>
                <a:gd name="T41" fmla="*/ 6 h 1471"/>
                <a:gd name="T42" fmla="*/ 35 w 207"/>
                <a:gd name="T43" fmla="*/ 17 h 1471"/>
                <a:gd name="T44" fmla="*/ 59 w 207"/>
                <a:gd name="T45" fmla="*/ 48 h 1471"/>
                <a:gd name="T46" fmla="*/ 79 w 207"/>
                <a:gd name="T47" fmla="*/ 89 h 1471"/>
                <a:gd name="T48" fmla="*/ 104 w 207"/>
                <a:gd name="T49" fmla="*/ 168 h 1471"/>
                <a:gd name="T50" fmla="*/ 128 w 207"/>
                <a:gd name="T51" fmla="*/ 268 h 1471"/>
                <a:gd name="T52" fmla="*/ 145 w 207"/>
                <a:gd name="T53" fmla="*/ 386 h 1471"/>
                <a:gd name="T54" fmla="*/ 159 w 207"/>
                <a:gd name="T55" fmla="*/ 520 h 1471"/>
                <a:gd name="T56" fmla="*/ 162 w 207"/>
                <a:gd name="T57" fmla="*/ 661 h 1471"/>
                <a:gd name="T58" fmla="*/ 162 w 207"/>
                <a:gd name="T59" fmla="*/ 813 h 1471"/>
                <a:gd name="T60" fmla="*/ 159 w 207"/>
                <a:gd name="T61" fmla="*/ 954 h 1471"/>
                <a:gd name="T62" fmla="*/ 145 w 207"/>
                <a:gd name="T63" fmla="*/ 1085 h 1471"/>
                <a:gd name="T64" fmla="*/ 131 w 207"/>
                <a:gd name="T65" fmla="*/ 1202 h 1471"/>
                <a:gd name="T66" fmla="*/ 107 w 207"/>
                <a:gd name="T67" fmla="*/ 1302 h 1471"/>
                <a:gd name="T68" fmla="*/ 83 w 207"/>
                <a:gd name="T69" fmla="*/ 1381 h 1471"/>
                <a:gd name="T70" fmla="*/ 55 w 207"/>
                <a:gd name="T71" fmla="*/ 1437 h 1471"/>
                <a:gd name="T72" fmla="*/ 31 w 207"/>
                <a:gd name="T73" fmla="*/ 1461 h 1471"/>
                <a:gd name="T74" fmla="*/ 14 w 207"/>
                <a:gd name="T75" fmla="*/ 1468 h 1471"/>
                <a:gd name="T76" fmla="*/ 35 w 207"/>
                <a:gd name="T77" fmla="*/ 1471 h 1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7"/>
                <a:gd name="T118" fmla="*/ 0 h 1471"/>
                <a:gd name="T119" fmla="*/ 207 w 207"/>
                <a:gd name="T120" fmla="*/ 1471 h 14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7" h="1471">
                  <a:moveTo>
                    <a:pt x="35" y="1471"/>
                  </a:moveTo>
                  <a:lnTo>
                    <a:pt x="42" y="1471"/>
                  </a:lnTo>
                  <a:lnTo>
                    <a:pt x="48" y="1468"/>
                  </a:lnTo>
                  <a:lnTo>
                    <a:pt x="59" y="1464"/>
                  </a:lnTo>
                  <a:lnTo>
                    <a:pt x="66" y="1457"/>
                  </a:lnTo>
                  <a:lnTo>
                    <a:pt x="83" y="1440"/>
                  </a:lnTo>
                  <a:lnTo>
                    <a:pt x="100" y="1412"/>
                  </a:lnTo>
                  <a:lnTo>
                    <a:pt x="114" y="1381"/>
                  </a:lnTo>
                  <a:lnTo>
                    <a:pt x="128" y="1347"/>
                  </a:lnTo>
                  <a:lnTo>
                    <a:pt x="141" y="1302"/>
                  </a:lnTo>
                  <a:lnTo>
                    <a:pt x="155" y="1257"/>
                  </a:lnTo>
                  <a:lnTo>
                    <a:pt x="166" y="1206"/>
                  </a:lnTo>
                  <a:lnTo>
                    <a:pt x="176" y="1147"/>
                  </a:lnTo>
                  <a:lnTo>
                    <a:pt x="186" y="1089"/>
                  </a:lnTo>
                  <a:lnTo>
                    <a:pt x="193" y="1023"/>
                  </a:lnTo>
                  <a:lnTo>
                    <a:pt x="200" y="954"/>
                  </a:lnTo>
                  <a:lnTo>
                    <a:pt x="203" y="885"/>
                  </a:lnTo>
                  <a:lnTo>
                    <a:pt x="207" y="847"/>
                  </a:lnTo>
                  <a:lnTo>
                    <a:pt x="207" y="813"/>
                  </a:lnTo>
                  <a:lnTo>
                    <a:pt x="207" y="737"/>
                  </a:lnTo>
                  <a:lnTo>
                    <a:pt x="207" y="661"/>
                  </a:lnTo>
                  <a:lnTo>
                    <a:pt x="203" y="589"/>
                  </a:lnTo>
                  <a:lnTo>
                    <a:pt x="200" y="516"/>
                  </a:lnTo>
                  <a:lnTo>
                    <a:pt x="193" y="451"/>
                  </a:lnTo>
                  <a:lnTo>
                    <a:pt x="186" y="386"/>
                  </a:lnTo>
                  <a:lnTo>
                    <a:pt x="176" y="327"/>
                  </a:lnTo>
                  <a:lnTo>
                    <a:pt x="166" y="268"/>
                  </a:lnTo>
                  <a:lnTo>
                    <a:pt x="155" y="217"/>
                  </a:lnTo>
                  <a:lnTo>
                    <a:pt x="141" y="168"/>
                  </a:lnTo>
                  <a:lnTo>
                    <a:pt x="128" y="127"/>
                  </a:lnTo>
                  <a:lnTo>
                    <a:pt x="114" y="89"/>
                  </a:lnTo>
                  <a:lnTo>
                    <a:pt x="100" y="58"/>
                  </a:lnTo>
                  <a:lnTo>
                    <a:pt x="83" y="34"/>
                  </a:lnTo>
                  <a:lnTo>
                    <a:pt x="66" y="17"/>
                  </a:lnTo>
                  <a:lnTo>
                    <a:pt x="59" y="10"/>
                  </a:lnTo>
                  <a:lnTo>
                    <a:pt x="48" y="6"/>
                  </a:lnTo>
                  <a:lnTo>
                    <a:pt x="42" y="3"/>
                  </a:lnTo>
                  <a:lnTo>
                    <a:pt x="35" y="0"/>
                  </a:lnTo>
                  <a:lnTo>
                    <a:pt x="28" y="3"/>
                  </a:lnTo>
                  <a:lnTo>
                    <a:pt x="0" y="0"/>
                  </a:lnTo>
                  <a:lnTo>
                    <a:pt x="11" y="3"/>
                  </a:lnTo>
                  <a:lnTo>
                    <a:pt x="17" y="6"/>
                  </a:lnTo>
                  <a:lnTo>
                    <a:pt x="24" y="10"/>
                  </a:lnTo>
                  <a:lnTo>
                    <a:pt x="35" y="17"/>
                  </a:lnTo>
                  <a:lnTo>
                    <a:pt x="48" y="34"/>
                  </a:lnTo>
                  <a:lnTo>
                    <a:pt x="59" y="48"/>
                  </a:lnTo>
                  <a:lnTo>
                    <a:pt x="66" y="58"/>
                  </a:lnTo>
                  <a:lnTo>
                    <a:pt x="79" y="89"/>
                  </a:lnTo>
                  <a:lnTo>
                    <a:pt x="93" y="127"/>
                  </a:lnTo>
                  <a:lnTo>
                    <a:pt x="104" y="168"/>
                  </a:lnTo>
                  <a:lnTo>
                    <a:pt x="117" y="217"/>
                  </a:lnTo>
                  <a:lnTo>
                    <a:pt x="128" y="268"/>
                  </a:lnTo>
                  <a:lnTo>
                    <a:pt x="138" y="327"/>
                  </a:lnTo>
                  <a:lnTo>
                    <a:pt x="145" y="386"/>
                  </a:lnTo>
                  <a:lnTo>
                    <a:pt x="152" y="451"/>
                  </a:lnTo>
                  <a:lnTo>
                    <a:pt x="159" y="520"/>
                  </a:lnTo>
                  <a:lnTo>
                    <a:pt x="162" y="589"/>
                  </a:lnTo>
                  <a:lnTo>
                    <a:pt x="162" y="661"/>
                  </a:lnTo>
                  <a:lnTo>
                    <a:pt x="166" y="737"/>
                  </a:lnTo>
                  <a:lnTo>
                    <a:pt x="162" y="813"/>
                  </a:lnTo>
                  <a:lnTo>
                    <a:pt x="162" y="885"/>
                  </a:lnTo>
                  <a:lnTo>
                    <a:pt x="159" y="954"/>
                  </a:lnTo>
                  <a:lnTo>
                    <a:pt x="152" y="1023"/>
                  </a:lnTo>
                  <a:lnTo>
                    <a:pt x="145" y="1085"/>
                  </a:lnTo>
                  <a:lnTo>
                    <a:pt x="138" y="1147"/>
                  </a:lnTo>
                  <a:lnTo>
                    <a:pt x="131" y="1202"/>
                  </a:lnTo>
                  <a:lnTo>
                    <a:pt x="121" y="1254"/>
                  </a:lnTo>
                  <a:lnTo>
                    <a:pt x="107" y="1302"/>
                  </a:lnTo>
                  <a:lnTo>
                    <a:pt x="97" y="1344"/>
                  </a:lnTo>
                  <a:lnTo>
                    <a:pt x="83" y="1381"/>
                  </a:lnTo>
                  <a:lnTo>
                    <a:pt x="69" y="1412"/>
                  </a:lnTo>
                  <a:lnTo>
                    <a:pt x="55" y="1437"/>
                  </a:lnTo>
                  <a:lnTo>
                    <a:pt x="38" y="1454"/>
                  </a:lnTo>
                  <a:lnTo>
                    <a:pt x="31" y="1461"/>
                  </a:lnTo>
                  <a:lnTo>
                    <a:pt x="24" y="1468"/>
                  </a:lnTo>
                  <a:lnTo>
                    <a:pt x="14" y="1468"/>
                  </a:lnTo>
                  <a:lnTo>
                    <a:pt x="7" y="1471"/>
                  </a:lnTo>
                  <a:lnTo>
                    <a:pt x="35" y="1471"/>
                  </a:lnTo>
                  <a:close/>
                </a:path>
              </a:pathLst>
            </a:custGeom>
            <a:solidFill>
              <a:srgbClr val="3271AD"/>
            </a:solidFill>
            <a:ln w="9525">
              <a:noFill/>
              <a:round/>
              <a:headEnd/>
              <a:tailEnd/>
            </a:ln>
          </p:spPr>
          <p:txBody>
            <a:bodyPr/>
            <a:lstStyle/>
            <a:p>
              <a:endParaRPr lang="tr-TR" dirty="0"/>
            </a:p>
          </p:txBody>
        </p:sp>
        <p:sp>
          <p:nvSpPr>
            <p:cNvPr id="33" name="Freeform 35"/>
            <p:cNvSpPr>
              <a:spLocks/>
            </p:cNvSpPr>
            <p:nvPr/>
          </p:nvSpPr>
          <p:spPr bwMode="auto">
            <a:xfrm>
              <a:off x="2703" y="1703"/>
              <a:ext cx="207" cy="1471"/>
            </a:xfrm>
            <a:custGeom>
              <a:avLst/>
              <a:gdLst>
                <a:gd name="T0" fmla="*/ 42 w 159"/>
                <a:gd name="T1" fmla="*/ 1471 h 1134"/>
                <a:gd name="T2" fmla="*/ 59 w 159"/>
                <a:gd name="T3" fmla="*/ 1465 h 1134"/>
                <a:gd name="T4" fmla="*/ 83 w 159"/>
                <a:gd name="T5" fmla="*/ 1440 h 1134"/>
                <a:gd name="T6" fmla="*/ 115 w 159"/>
                <a:gd name="T7" fmla="*/ 1381 h 1134"/>
                <a:gd name="T8" fmla="*/ 141 w 159"/>
                <a:gd name="T9" fmla="*/ 1302 h 1134"/>
                <a:gd name="T10" fmla="*/ 167 w 159"/>
                <a:gd name="T11" fmla="*/ 1206 h 1134"/>
                <a:gd name="T12" fmla="*/ 186 w 159"/>
                <a:gd name="T13" fmla="*/ 1090 h 1134"/>
                <a:gd name="T14" fmla="*/ 200 w 159"/>
                <a:gd name="T15" fmla="*/ 953 h 1134"/>
                <a:gd name="T16" fmla="*/ 207 w 159"/>
                <a:gd name="T17" fmla="*/ 847 h 1134"/>
                <a:gd name="T18" fmla="*/ 207 w 159"/>
                <a:gd name="T19" fmla="*/ 737 h 1134"/>
                <a:gd name="T20" fmla="*/ 203 w 159"/>
                <a:gd name="T21" fmla="*/ 589 h 1134"/>
                <a:gd name="T22" fmla="*/ 193 w 159"/>
                <a:gd name="T23" fmla="*/ 451 h 1134"/>
                <a:gd name="T24" fmla="*/ 176 w 159"/>
                <a:gd name="T25" fmla="*/ 327 h 1134"/>
                <a:gd name="T26" fmla="*/ 155 w 159"/>
                <a:gd name="T27" fmla="*/ 217 h 1134"/>
                <a:gd name="T28" fmla="*/ 128 w 159"/>
                <a:gd name="T29" fmla="*/ 127 h 1134"/>
                <a:gd name="T30" fmla="*/ 100 w 159"/>
                <a:gd name="T31" fmla="*/ 58 h 1134"/>
                <a:gd name="T32" fmla="*/ 66 w 159"/>
                <a:gd name="T33" fmla="*/ 17 h 1134"/>
                <a:gd name="T34" fmla="*/ 48 w 159"/>
                <a:gd name="T35" fmla="*/ 6 h 1134"/>
                <a:gd name="T36" fmla="*/ 35 w 159"/>
                <a:gd name="T37" fmla="*/ 0 h 1134"/>
                <a:gd name="T38" fmla="*/ 0 w 159"/>
                <a:gd name="T39" fmla="*/ 0 h 1134"/>
                <a:gd name="T40" fmla="*/ 17 w 159"/>
                <a:gd name="T41" fmla="*/ 6 h 1134"/>
                <a:gd name="T42" fmla="*/ 35 w 159"/>
                <a:gd name="T43" fmla="*/ 17 h 1134"/>
                <a:gd name="T44" fmla="*/ 59 w 159"/>
                <a:gd name="T45" fmla="*/ 48 h 1134"/>
                <a:gd name="T46" fmla="*/ 79 w 159"/>
                <a:gd name="T47" fmla="*/ 90 h 1134"/>
                <a:gd name="T48" fmla="*/ 104 w 159"/>
                <a:gd name="T49" fmla="*/ 169 h 1134"/>
                <a:gd name="T50" fmla="*/ 128 w 159"/>
                <a:gd name="T51" fmla="*/ 269 h 1134"/>
                <a:gd name="T52" fmla="*/ 145 w 159"/>
                <a:gd name="T53" fmla="*/ 387 h 1134"/>
                <a:gd name="T54" fmla="*/ 159 w 159"/>
                <a:gd name="T55" fmla="*/ 520 h 1134"/>
                <a:gd name="T56" fmla="*/ 161 w 159"/>
                <a:gd name="T57" fmla="*/ 662 h 1134"/>
                <a:gd name="T58" fmla="*/ 161 w 159"/>
                <a:gd name="T59" fmla="*/ 813 h 1134"/>
                <a:gd name="T60" fmla="*/ 159 w 159"/>
                <a:gd name="T61" fmla="*/ 953 h 1134"/>
                <a:gd name="T62" fmla="*/ 145 w 159"/>
                <a:gd name="T63" fmla="*/ 1084 h 1134"/>
                <a:gd name="T64" fmla="*/ 131 w 159"/>
                <a:gd name="T65" fmla="*/ 1202 h 1134"/>
                <a:gd name="T66" fmla="*/ 107 w 159"/>
                <a:gd name="T67" fmla="*/ 1302 h 1134"/>
                <a:gd name="T68" fmla="*/ 83 w 159"/>
                <a:gd name="T69" fmla="*/ 1381 h 1134"/>
                <a:gd name="T70" fmla="*/ 55 w 159"/>
                <a:gd name="T71" fmla="*/ 1437 h 1134"/>
                <a:gd name="T72" fmla="*/ 31 w 159"/>
                <a:gd name="T73" fmla="*/ 1461 h 1134"/>
                <a:gd name="T74" fmla="*/ 14 w 159"/>
                <a:gd name="T75" fmla="*/ 1468 h 1134"/>
                <a:gd name="T76" fmla="*/ 35 w 159"/>
                <a:gd name="T77" fmla="*/ 1471 h 11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
                <a:gd name="T118" fmla="*/ 0 h 1134"/>
                <a:gd name="T119" fmla="*/ 159 w 159"/>
                <a:gd name="T120" fmla="*/ 1134 h 11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 h="1134">
                  <a:moveTo>
                    <a:pt x="27" y="1134"/>
                  </a:moveTo>
                  <a:lnTo>
                    <a:pt x="32" y="1134"/>
                  </a:lnTo>
                  <a:lnTo>
                    <a:pt x="37" y="1132"/>
                  </a:lnTo>
                  <a:lnTo>
                    <a:pt x="45" y="1129"/>
                  </a:lnTo>
                  <a:lnTo>
                    <a:pt x="51" y="1123"/>
                  </a:lnTo>
                  <a:lnTo>
                    <a:pt x="64" y="1110"/>
                  </a:lnTo>
                  <a:lnTo>
                    <a:pt x="77" y="1089"/>
                  </a:lnTo>
                  <a:lnTo>
                    <a:pt x="88" y="1065"/>
                  </a:lnTo>
                  <a:lnTo>
                    <a:pt x="98" y="1038"/>
                  </a:lnTo>
                  <a:lnTo>
                    <a:pt x="108" y="1004"/>
                  </a:lnTo>
                  <a:lnTo>
                    <a:pt x="119" y="969"/>
                  </a:lnTo>
                  <a:lnTo>
                    <a:pt x="128" y="930"/>
                  </a:lnTo>
                  <a:lnTo>
                    <a:pt x="135" y="884"/>
                  </a:lnTo>
                  <a:lnTo>
                    <a:pt x="143" y="840"/>
                  </a:lnTo>
                  <a:lnTo>
                    <a:pt x="148" y="789"/>
                  </a:lnTo>
                  <a:lnTo>
                    <a:pt x="154" y="735"/>
                  </a:lnTo>
                  <a:lnTo>
                    <a:pt x="156" y="682"/>
                  </a:lnTo>
                  <a:lnTo>
                    <a:pt x="159" y="653"/>
                  </a:lnTo>
                  <a:lnTo>
                    <a:pt x="159" y="627"/>
                  </a:lnTo>
                  <a:lnTo>
                    <a:pt x="159" y="568"/>
                  </a:lnTo>
                  <a:lnTo>
                    <a:pt x="159" y="510"/>
                  </a:lnTo>
                  <a:lnTo>
                    <a:pt x="156" y="454"/>
                  </a:lnTo>
                  <a:lnTo>
                    <a:pt x="154" y="398"/>
                  </a:lnTo>
                  <a:lnTo>
                    <a:pt x="148" y="348"/>
                  </a:lnTo>
                  <a:lnTo>
                    <a:pt x="143" y="298"/>
                  </a:lnTo>
                  <a:lnTo>
                    <a:pt x="135" y="252"/>
                  </a:lnTo>
                  <a:lnTo>
                    <a:pt x="128" y="207"/>
                  </a:lnTo>
                  <a:lnTo>
                    <a:pt x="119" y="167"/>
                  </a:lnTo>
                  <a:lnTo>
                    <a:pt x="108" y="130"/>
                  </a:lnTo>
                  <a:lnTo>
                    <a:pt x="98" y="98"/>
                  </a:lnTo>
                  <a:lnTo>
                    <a:pt x="88" y="69"/>
                  </a:lnTo>
                  <a:lnTo>
                    <a:pt x="77" y="45"/>
                  </a:lnTo>
                  <a:lnTo>
                    <a:pt x="64" y="26"/>
                  </a:lnTo>
                  <a:lnTo>
                    <a:pt x="51" y="13"/>
                  </a:lnTo>
                  <a:lnTo>
                    <a:pt x="45" y="8"/>
                  </a:lnTo>
                  <a:lnTo>
                    <a:pt x="37" y="5"/>
                  </a:lnTo>
                  <a:lnTo>
                    <a:pt x="32" y="2"/>
                  </a:lnTo>
                  <a:lnTo>
                    <a:pt x="27" y="0"/>
                  </a:lnTo>
                  <a:lnTo>
                    <a:pt x="22" y="2"/>
                  </a:lnTo>
                  <a:lnTo>
                    <a:pt x="0" y="0"/>
                  </a:lnTo>
                  <a:lnTo>
                    <a:pt x="8" y="2"/>
                  </a:lnTo>
                  <a:lnTo>
                    <a:pt x="13" y="5"/>
                  </a:lnTo>
                  <a:lnTo>
                    <a:pt x="18" y="8"/>
                  </a:lnTo>
                  <a:lnTo>
                    <a:pt x="27" y="13"/>
                  </a:lnTo>
                  <a:lnTo>
                    <a:pt x="37" y="26"/>
                  </a:lnTo>
                  <a:lnTo>
                    <a:pt x="45" y="37"/>
                  </a:lnTo>
                  <a:lnTo>
                    <a:pt x="51" y="45"/>
                  </a:lnTo>
                  <a:lnTo>
                    <a:pt x="61" y="69"/>
                  </a:lnTo>
                  <a:lnTo>
                    <a:pt x="71" y="98"/>
                  </a:lnTo>
                  <a:lnTo>
                    <a:pt x="80" y="130"/>
                  </a:lnTo>
                  <a:lnTo>
                    <a:pt x="90" y="167"/>
                  </a:lnTo>
                  <a:lnTo>
                    <a:pt x="98" y="207"/>
                  </a:lnTo>
                  <a:lnTo>
                    <a:pt x="106" y="252"/>
                  </a:lnTo>
                  <a:lnTo>
                    <a:pt x="111" y="298"/>
                  </a:lnTo>
                  <a:lnTo>
                    <a:pt x="117" y="348"/>
                  </a:lnTo>
                  <a:lnTo>
                    <a:pt x="122" y="401"/>
                  </a:lnTo>
                  <a:lnTo>
                    <a:pt x="124" y="454"/>
                  </a:lnTo>
                  <a:lnTo>
                    <a:pt x="124" y="510"/>
                  </a:lnTo>
                  <a:lnTo>
                    <a:pt x="128" y="568"/>
                  </a:lnTo>
                  <a:lnTo>
                    <a:pt x="124" y="627"/>
                  </a:lnTo>
                  <a:lnTo>
                    <a:pt x="124" y="682"/>
                  </a:lnTo>
                  <a:lnTo>
                    <a:pt x="122" y="735"/>
                  </a:lnTo>
                  <a:lnTo>
                    <a:pt x="117" y="789"/>
                  </a:lnTo>
                  <a:lnTo>
                    <a:pt x="111" y="836"/>
                  </a:lnTo>
                  <a:lnTo>
                    <a:pt x="106" y="884"/>
                  </a:lnTo>
                  <a:lnTo>
                    <a:pt x="101" y="927"/>
                  </a:lnTo>
                  <a:lnTo>
                    <a:pt x="93" y="967"/>
                  </a:lnTo>
                  <a:lnTo>
                    <a:pt x="82" y="1004"/>
                  </a:lnTo>
                  <a:lnTo>
                    <a:pt x="75" y="1036"/>
                  </a:lnTo>
                  <a:lnTo>
                    <a:pt x="64" y="1065"/>
                  </a:lnTo>
                  <a:lnTo>
                    <a:pt x="53" y="1089"/>
                  </a:lnTo>
                  <a:lnTo>
                    <a:pt x="42" y="1108"/>
                  </a:lnTo>
                  <a:lnTo>
                    <a:pt x="29" y="1121"/>
                  </a:lnTo>
                  <a:lnTo>
                    <a:pt x="24" y="1126"/>
                  </a:lnTo>
                  <a:lnTo>
                    <a:pt x="18" y="1132"/>
                  </a:lnTo>
                  <a:lnTo>
                    <a:pt x="11" y="1132"/>
                  </a:lnTo>
                  <a:lnTo>
                    <a:pt x="5" y="1134"/>
                  </a:lnTo>
                  <a:lnTo>
                    <a:pt x="27" y="1134"/>
                  </a:lnTo>
                  <a:close/>
                </a:path>
              </a:pathLst>
            </a:custGeom>
            <a:noFill/>
            <a:ln w="11113">
              <a:solidFill>
                <a:srgbClr val="3271AD"/>
              </a:solidFill>
              <a:round/>
              <a:headEnd/>
              <a:tailEnd/>
            </a:ln>
          </p:spPr>
          <p:txBody>
            <a:bodyPr/>
            <a:lstStyle/>
            <a:p>
              <a:endParaRPr lang="tr-TR" dirty="0"/>
            </a:p>
          </p:txBody>
        </p:sp>
        <p:sp>
          <p:nvSpPr>
            <p:cNvPr id="34" name="Freeform 36"/>
            <p:cNvSpPr>
              <a:spLocks/>
            </p:cNvSpPr>
            <p:nvPr/>
          </p:nvSpPr>
          <p:spPr bwMode="auto">
            <a:xfrm>
              <a:off x="1976" y="2437"/>
              <a:ext cx="855" cy="203"/>
            </a:xfrm>
            <a:custGeom>
              <a:avLst/>
              <a:gdLst>
                <a:gd name="T0" fmla="*/ 855 w 855"/>
                <a:gd name="T1" fmla="*/ 155 h 203"/>
                <a:gd name="T2" fmla="*/ 796 w 855"/>
                <a:gd name="T3" fmla="*/ 158 h 203"/>
                <a:gd name="T4" fmla="*/ 738 w 855"/>
                <a:gd name="T5" fmla="*/ 158 h 203"/>
                <a:gd name="T6" fmla="*/ 662 w 855"/>
                <a:gd name="T7" fmla="*/ 158 h 203"/>
                <a:gd name="T8" fmla="*/ 589 w 855"/>
                <a:gd name="T9" fmla="*/ 155 h 203"/>
                <a:gd name="T10" fmla="*/ 517 w 855"/>
                <a:gd name="T11" fmla="*/ 151 h 203"/>
                <a:gd name="T12" fmla="*/ 452 w 855"/>
                <a:gd name="T13" fmla="*/ 148 h 203"/>
                <a:gd name="T14" fmla="*/ 386 w 855"/>
                <a:gd name="T15" fmla="*/ 141 h 203"/>
                <a:gd name="T16" fmla="*/ 324 w 855"/>
                <a:gd name="T17" fmla="*/ 131 h 203"/>
                <a:gd name="T18" fmla="*/ 269 w 855"/>
                <a:gd name="T19" fmla="*/ 124 h 203"/>
                <a:gd name="T20" fmla="*/ 217 w 855"/>
                <a:gd name="T21" fmla="*/ 113 h 203"/>
                <a:gd name="T22" fmla="*/ 169 w 855"/>
                <a:gd name="T23" fmla="*/ 103 h 203"/>
                <a:gd name="T24" fmla="*/ 128 w 855"/>
                <a:gd name="T25" fmla="*/ 89 h 203"/>
                <a:gd name="T26" fmla="*/ 90 w 855"/>
                <a:gd name="T27" fmla="*/ 79 h 203"/>
                <a:gd name="T28" fmla="*/ 59 w 855"/>
                <a:gd name="T29" fmla="*/ 62 h 203"/>
                <a:gd name="T30" fmla="*/ 35 w 855"/>
                <a:gd name="T31" fmla="*/ 48 h 203"/>
                <a:gd name="T32" fmla="*/ 18 w 855"/>
                <a:gd name="T33" fmla="*/ 34 h 203"/>
                <a:gd name="T34" fmla="*/ 11 w 855"/>
                <a:gd name="T35" fmla="*/ 24 h 203"/>
                <a:gd name="T36" fmla="*/ 7 w 855"/>
                <a:gd name="T37" fmla="*/ 17 h 203"/>
                <a:gd name="T38" fmla="*/ 4 w 855"/>
                <a:gd name="T39" fmla="*/ 13 h 203"/>
                <a:gd name="T40" fmla="*/ 4 w 855"/>
                <a:gd name="T41" fmla="*/ 10 h 203"/>
                <a:gd name="T42" fmla="*/ 4 w 855"/>
                <a:gd name="T43" fmla="*/ 0 h 203"/>
                <a:gd name="T44" fmla="*/ 0 w 855"/>
                <a:gd name="T45" fmla="*/ 27 h 203"/>
                <a:gd name="T46" fmla="*/ 0 w 855"/>
                <a:gd name="T47" fmla="*/ 34 h 203"/>
                <a:gd name="T48" fmla="*/ 4 w 855"/>
                <a:gd name="T49" fmla="*/ 44 h 203"/>
                <a:gd name="T50" fmla="*/ 11 w 855"/>
                <a:gd name="T51" fmla="*/ 51 h 203"/>
                <a:gd name="T52" fmla="*/ 18 w 855"/>
                <a:gd name="T53" fmla="*/ 62 h 203"/>
                <a:gd name="T54" fmla="*/ 35 w 855"/>
                <a:gd name="T55" fmla="*/ 75 h 203"/>
                <a:gd name="T56" fmla="*/ 59 w 855"/>
                <a:gd name="T57" fmla="*/ 93 h 203"/>
                <a:gd name="T58" fmla="*/ 90 w 855"/>
                <a:gd name="T59" fmla="*/ 106 h 203"/>
                <a:gd name="T60" fmla="*/ 128 w 855"/>
                <a:gd name="T61" fmla="*/ 120 h 203"/>
                <a:gd name="T62" fmla="*/ 169 w 855"/>
                <a:gd name="T63" fmla="*/ 134 h 203"/>
                <a:gd name="T64" fmla="*/ 217 w 855"/>
                <a:gd name="T65" fmla="*/ 148 h 203"/>
                <a:gd name="T66" fmla="*/ 269 w 855"/>
                <a:gd name="T67" fmla="*/ 158 h 203"/>
                <a:gd name="T68" fmla="*/ 324 w 855"/>
                <a:gd name="T69" fmla="*/ 168 h 203"/>
                <a:gd name="T70" fmla="*/ 386 w 855"/>
                <a:gd name="T71" fmla="*/ 179 h 203"/>
                <a:gd name="T72" fmla="*/ 452 w 855"/>
                <a:gd name="T73" fmla="*/ 186 h 203"/>
                <a:gd name="T74" fmla="*/ 517 w 855"/>
                <a:gd name="T75" fmla="*/ 193 h 203"/>
                <a:gd name="T76" fmla="*/ 589 w 855"/>
                <a:gd name="T77" fmla="*/ 196 h 203"/>
                <a:gd name="T78" fmla="*/ 662 w 855"/>
                <a:gd name="T79" fmla="*/ 199 h 203"/>
                <a:gd name="T80" fmla="*/ 738 w 855"/>
                <a:gd name="T81" fmla="*/ 203 h 203"/>
                <a:gd name="T82" fmla="*/ 793 w 855"/>
                <a:gd name="T83" fmla="*/ 199 h 203"/>
                <a:gd name="T84" fmla="*/ 851 w 855"/>
                <a:gd name="T85" fmla="*/ 199 h 203"/>
                <a:gd name="T86" fmla="*/ 855 w 855"/>
                <a:gd name="T87" fmla="*/ 155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5"/>
                <a:gd name="T133" fmla="*/ 0 h 203"/>
                <a:gd name="T134" fmla="*/ 855 w 855"/>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5" h="203">
                  <a:moveTo>
                    <a:pt x="855" y="155"/>
                  </a:moveTo>
                  <a:lnTo>
                    <a:pt x="796" y="158"/>
                  </a:lnTo>
                  <a:lnTo>
                    <a:pt x="738" y="158"/>
                  </a:lnTo>
                  <a:lnTo>
                    <a:pt x="662" y="158"/>
                  </a:lnTo>
                  <a:lnTo>
                    <a:pt x="589" y="155"/>
                  </a:lnTo>
                  <a:lnTo>
                    <a:pt x="517" y="151"/>
                  </a:lnTo>
                  <a:lnTo>
                    <a:pt x="452" y="148"/>
                  </a:lnTo>
                  <a:lnTo>
                    <a:pt x="386" y="141"/>
                  </a:lnTo>
                  <a:lnTo>
                    <a:pt x="324" y="131"/>
                  </a:lnTo>
                  <a:lnTo>
                    <a:pt x="269" y="124"/>
                  </a:lnTo>
                  <a:lnTo>
                    <a:pt x="217" y="113"/>
                  </a:lnTo>
                  <a:lnTo>
                    <a:pt x="169" y="103"/>
                  </a:lnTo>
                  <a:lnTo>
                    <a:pt x="128" y="89"/>
                  </a:lnTo>
                  <a:lnTo>
                    <a:pt x="90" y="79"/>
                  </a:lnTo>
                  <a:lnTo>
                    <a:pt x="59" y="62"/>
                  </a:lnTo>
                  <a:lnTo>
                    <a:pt x="35" y="48"/>
                  </a:lnTo>
                  <a:lnTo>
                    <a:pt x="18" y="34"/>
                  </a:lnTo>
                  <a:lnTo>
                    <a:pt x="11" y="24"/>
                  </a:lnTo>
                  <a:lnTo>
                    <a:pt x="7" y="17"/>
                  </a:lnTo>
                  <a:lnTo>
                    <a:pt x="4" y="13"/>
                  </a:lnTo>
                  <a:lnTo>
                    <a:pt x="4" y="10"/>
                  </a:lnTo>
                  <a:lnTo>
                    <a:pt x="4" y="0"/>
                  </a:lnTo>
                  <a:lnTo>
                    <a:pt x="0" y="27"/>
                  </a:lnTo>
                  <a:lnTo>
                    <a:pt x="0" y="34"/>
                  </a:lnTo>
                  <a:lnTo>
                    <a:pt x="4" y="44"/>
                  </a:lnTo>
                  <a:lnTo>
                    <a:pt x="11" y="51"/>
                  </a:lnTo>
                  <a:lnTo>
                    <a:pt x="18" y="62"/>
                  </a:lnTo>
                  <a:lnTo>
                    <a:pt x="35" y="75"/>
                  </a:lnTo>
                  <a:lnTo>
                    <a:pt x="59" y="93"/>
                  </a:lnTo>
                  <a:lnTo>
                    <a:pt x="90" y="106"/>
                  </a:lnTo>
                  <a:lnTo>
                    <a:pt x="128" y="120"/>
                  </a:lnTo>
                  <a:lnTo>
                    <a:pt x="169" y="134"/>
                  </a:lnTo>
                  <a:lnTo>
                    <a:pt x="217" y="148"/>
                  </a:lnTo>
                  <a:lnTo>
                    <a:pt x="269" y="158"/>
                  </a:lnTo>
                  <a:lnTo>
                    <a:pt x="324" y="168"/>
                  </a:lnTo>
                  <a:lnTo>
                    <a:pt x="386" y="179"/>
                  </a:lnTo>
                  <a:lnTo>
                    <a:pt x="452" y="186"/>
                  </a:lnTo>
                  <a:lnTo>
                    <a:pt x="517" y="193"/>
                  </a:lnTo>
                  <a:lnTo>
                    <a:pt x="589" y="196"/>
                  </a:lnTo>
                  <a:lnTo>
                    <a:pt x="662" y="199"/>
                  </a:lnTo>
                  <a:lnTo>
                    <a:pt x="738" y="203"/>
                  </a:lnTo>
                  <a:lnTo>
                    <a:pt x="793" y="199"/>
                  </a:lnTo>
                  <a:lnTo>
                    <a:pt x="851" y="199"/>
                  </a:lnTo>
                  <a:lnTo>
                    <a:pt x="855" y="155"/>
                  </a:lnTo>
                  <a:close/>
                </a:path>
              </a:pathLst>
            </a:custGeom>
            <a:solidFill>
              <a:srgbClr val="FFAE59"/>
            </a:solidFill>
            <a:ln w="9525">
              <a:noFill/>
              <a:round/>
              <a:headEnd/>
              <a:tailEnd/>
            </a:ln>
          </p:spPr>
          <p:txBody>
            <a:bodyPr/>
            <a:lstStyle/>
            <a:p>
              <a:endParaRPr lang="tr-TR" dirty="0"/>
            </a:p>
          </p:txBody>
        </p:sp>
        <p:sp>
          <p:nvSpPr>
            <p:cNvPr id="35" name="Freeform 37"/>
            <p:cNvSpPr>
              <a:spLocks/>
            </p:cNvSpPr>
            <p:nvPr/>
          </p:nvSpPr>
          <p:spPr bwMode="auto">
            <a:xfrm>
              <a:off x="1976" y="2437"/>
              <a:ext cx="855" cy="203"/>
            </a:xfrm>
            <a:custGeom>
              <a:avLst/>
              <a:gdLst>
                <a:gd name="T0" fmla="*/ 855 w 855"/>
                <a:gd name="T1" fmla="*/ 155 h 203"/>
                <a:gd name="T2" fmla="*/ 796 w 855"/>
                <a:gd name="T3" fmla="*/ 158 h 203"/>
                <a:gd name="T4" fmla="*/ 738 w 855"/>
                <a:gd name="T5" fmla="*/ 158 h 203"/>
                <a:gd name="T6" fmla="*/ 662 w 855"/>
                <a:gd name="T7" fmla="*/ 158 h 203"/>
                <a:gd name="T8" fmla="*/ 589 w 855"/>
                <a:gd name="T9" fmla="*/ 155 h 203"/>
                <a:gd name="T10" fmla="*/ 517 w 855"/>
                <a:gd name="T11" fmla="*/ 151 h 203"/>
                <a:gd name="T12" fmla="*/ 452 w 855"/>
                <a:gd name="T13" fmla="*/ 148 h 203"/>
                <a:gd name="T14" fmla="*/ 386 w 855"/>
                <a:gd name="T15" fmla="*/ 141 h 203"/>
                <a:gd name="T16" fmla="*/ 324 w 855"/>
                <a:gd name="T17" fmla="*/ 131 h 203"/>
                <a:gd name="T18" fmla="*/ 269 w 855"/>
                <a:gd name="T19" fmla="*/ 124 h 203"/>
                <a:gd name="T20" fmla="*/ 217 w 855"/>
                <a:gd name="T21" fmla="*/ 113 h 203"/>
                <a:gd name="T22" fmla="*/ 169 w 855"/>
                <a:gd name="T23" fmla="*/ 103 h 203"/>
                <a:gd name="T24" fmla="*/ 128 w 855"/>
                <a:gd name="T25" fmla="*/ 89 h 203"/>
                <a:gd name="T26" fmla="*/ 90 w 855"/>
                <a:gd name="T27" fmla="*/ 79 h 203"/>
                <a:gd name="T28" fmla="*/ 59 w 855"/>
                <a:gd name="T29" fmla="*/ 62 h 203"/>
                <a:gd name="T30" fmla="*/ 35 w 855"/>
                <a:gd name="T31" fmla="*/ 48 h 203"/>
                <a:gd name="T32" fmla="*/ 18 w 855"/>
                <a:gd name="T33" fmla="*/ 34 h 203"/>
                <a:gd name="T34" fmla="*/ 11 w 855"/>
                <a:gd name="T35" fmla="*/ 24 h 203"/>
                <a:gd name="T36" fmla="*/ 7 w 855"/>
                <a:gd name="T37" fmla="*/ 17 h 203"/>
                <a:gd name="T38" fmla="*/ 4 w 855"/>
                <a:gd name="T39" fmla="*/ 13 h 203"/>
                <a:gd name="T40" fmla="*/ 4 w 855"/>
                <a:gd name="T41" fmla="*/ 10 h 203"/>
                <a:gd name="T42" fmla="*/ 4 w 855"/>
                <a:gd name="T43" fmla="*/ 0 h 203"/>
                <a:gd name="T44" fmla="*/ 0 w 855"/>
                <a:gd name="T45" fmla="*/ 27 h 203"/>
                <a:gd name="T46" fmla="*/ 0 w 855"/>
                <a:gd name="T47" fmla="*/ 34 h 203"/>
                <a:gd name="T48" fmla="*/ 4 w 855"/>
                <a:gd name="T49" fmla="*/ 44 h 203"/>
                <a:gd name="T50" fmla="*/ 11 w 855"/>
                <a:gd name="T51" fmla="*/ 51 h 203"/>
                <a:gd name="T52" fmla="*/ 18 w 855"/>
                <a:gd name="T53" fmla="*/ 62 h 203"/>
                <a:gd name="T54" fmla="*/ 35 w 855"/>
                <a:gd name="T55" fmla="*/ 75 h 203"/>
                <a:gd name="T56" fmla="*/ 59 w 855"/>
                <a:gd name="T57" fmla="*/ 93 h 203"/>
                <a:gd name="T58" fmla="*/ 90 w 855"/>
                <a:gd name="T59" fmla="*/ 106 h 203"/>
                <a:gd name="T60" fmla="*/ 128 w 855"/>
                <a:gd name="T61" fmla="*/ 120 h 203"/>
                <a:gd name="T62" fmla="*/ 169 w 855"/>
                <a:gd name="T63" fmla="*/ 134 h 203"/>
                <a:gd name="T64" fmla="*/ 217 w 855"/>
                <a:gd name="T65" fmla="*/ 148 h 203"/>
                <a:gd name="T66" fmla="*/ 269 w 855"/>
                <a:gd name="T67" fmla="*/ 158 h 203"/>
                <a:gd name="T68" fmla="*/ 324 w 855"/>
                <a:gd name="T69" fmla="*/ 168 h 203"/>
                <a:gd name="T70" fmla="*/ 386 w 855"/>
                <a:gd name="T71" fmla="*/ 179 h 203"/>
                <a:gd name="T72" fmla="*/ 452 w 855"/>
                <a:gd name="T73" fmla="*/ 186 h 203"/>
                <a:gd name="T74" fmla="*/ 517 w 855"/>
                <a:gd name="T75" fmla="*/ 193 h 203"/>
                <a:gd name="T76" fmla="*/ 589 w 855"/>
                <a:gd name="T77" fmla="*/ 196 h 203"/>
                <a:gd name="T78" fmla="*/ 662 w 855"/>
                <a:gd name="T79" fmla="*/ 199 h 203"/>
                <a:gd name="T80" fmla="*/ 738 w 855"/>
                <a:gd name="T81" fmla="*/ 203 h 203"/>
                <a:gd name="T82" fmla="*/ 793 w 855"/>
                <a:gd name="T83" fmla="*/ 199 h 203"/>
                <a:gd name="T84" fmla="*/ 851 w 855"/>
                <a:gd name="T85" fmla="*/ 199 h 203"/>
                <a:gd name="T86" fmla="*/ 855 w 855"/>
                <a:gd name="T87" fmla="*/ 155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5"/>
                <a:gd name="T133" fmla="*/ 0 h 203"/>
                <a:gd name="T134" fmla="*/ 855 w 855"/>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5" h="203">
                  <a:moveTo>
                    <a:pt x="855" y="155"/>
                  </a:moveTo>
                  <a:lnTo>
                    <a:pt x="796" y="158"/>
                  </a:lnTo>
                  <a:lnTo>
                    <a:pt x="738" y="158"/>
                  </a:lnTo>
                  <a:lnTo>
                    <a:pt x="662" y="158"/>
                  </a:lnTo>
                  <a:lnTo>
                    <a:pt x="589" y="155"/>
                  </a:lnTo>
                  <a:lnTo>
                    <a:pt x="517" y="151"/>
                  </a:lnTo>
                  <a:lnTo>
                    <a:pt x="452" y="148"/>
                  </a:lnTo>
                  <a:lnTo>
                    <a:pt x="386" y="141"/>
                  </a:lnTo>
                  <a:lnTo>
                    <a:pt x="324" y="131"/>
                  </a:lnTo>
                  <a:lnTo>
                    <a:pt x="269" y="124"/>
                  </a:lnTo>
                  <a:lnTo>
                    <a:pt x="217" y="113"/>
                  </a:lnTo>
                  <a:lnTo>
                    <a:pt x="169" y="103"/>
                  </a:lnTo>
                  <a:lnTo>
                    <a:pt x="128" y="89"/>
                  </a:lnTo>
                  <a:lnTo>
                    <a:pt x="90" y="79"/>
                  </a:lnTo>
                  <a:lnTo>
                    <a:pt x="59" y="62"/>
                  </a:lnTo>
                  <a:lnTo>
                    <a:pt x="35" y="48"/>
                  </a:lnTo>
                  <a:lnTo>
                    <a:pt x="18" y="34"/>
                  </a:lnTo>
                  <a:lnTo>
                    <a:pt x="11" y="24"/>
                  </a:lnTo>
                  <a:lnTo>
                    <a:pt x="7" y="17"/>
                  </a:lnTo>
                  <a:lnTo>
                    <a:pt x="4" y="13"/>
                  </a:lnTo>
                  <a:lnTo>
                    <a:pt x="4" y="10"/>
                  </a:lnTo>
                  <a:lnTo>
                    <a:pt x="4" y="0"/>
                  </a:lnTo>
                  <a:lnTo>
                    <a:pt x="0" y="27"/>
                  </a:lnTo>
                  <a:lnTo>
                    <a:pt x="0" y="34"/>
                  </a:lnTo>
                  <a:lnTo>
                    <a:pt x="4" y="44"/>
                  </a:lnTo>
                  <a:lnTo>
                    <a:pt x="11" y="51"/>
                  </a:lnTo>
                  <a:lnTo>
                    <a:pt x="18" y="62"/>
                  </a:lnTo>
                  <a:lnTo>
                    <a:pt x="35" y="75"/>
                  </a:lnTo>
                  <a:lnTo>
                    <a:pt x="59" y="93"/>
                  </a:lnTo>
                  <a:lnTo>
                    <a:pt x="90" y="106"/>
                  </a:lnTo>
                  <a:lnTo>
                    <a:pt x="128" y="120"/>
                  </a:lnTo>
                  <a:lnTo>
                    <a:pt x="169" y="134"/>
                  </a:lnTo>
                  <a:lnTo>
                    <a:pt x="217" y="148"/>
                  </a:lnTo>
                  <a:lnTo>
                    <a:pt x="269" y="158"/>
                  </a:lnTo>
                  <a:lnTo>
                    <a:pt x="324" y="168"/>
                  </a:lnTo>
                  <a:lnTo>
                    <a:pt x="386" y="179"/>
                  </a:lnTo>
                  <a:lnTo>
                    <a:pt x="452" y="186"/>
                  </a:lnTo>
                  <a:lnTo>
                    <a:pt x="517" y="193"/>
                  </a:lnTo>
                  <a:lnTo>
                    <a:pt x="589" y="196"/>
                  </a:lnTo>
                  <a:lnTo>
                    <a:pt x="662" y="199"/>
                  </a:lnTo>
                  <a:lnTo>
                    <a:pt x="738" y="203"/>
                  </a:lnTo>
                  <a:lnTo>
                    <a:pt x="793" y="199"/>
                  </a:lnTo>
                  <a:lnTo>
                    <a:pt x="851" y="199"/>
                  </a:lnTo>
                  <a:lnTo>
                    <a:pt x="855" y="155"/>
                  </a:lnTo>
                </a:path>
              </a:pathLst>
            </a:custGeom>
            <a:noFill/>
            <a:ln w="11113">
              <a:solidFill>
                <a:srgbClr val="FFAE59"/>
              </a:solidFill>
              <a:round/>
              <a:headEnd/>
              <a:tailEnd/>
            </a:ln>
          </p:spPr>
          <p:txBody>
            <a:bodyPr/>
            <a:lstStyle/>
            <a:p>
              <a:endParaRPr lang="tr-TR" dirty="0"/>
            </a:p>
          </p:txBody>
        </p:sp>
        <p:sp>
          <p:nvSpPr>
            <p:cNvPr id="36" name="Line 38"/>
            <p:cNvSpPr>
              <a:spLocks noChangeShapeType="1"/>
            </p:cNvSpPr>
            <p:nvPr/>
          </p:nvSpPr>
          <p:spPr bwMode="auto">
            <a:xfrm>
              <a:off x="2032" y="3874"/>
              <a:ext cx="1360" cy="1"/>
            </a:xfrm>
            <a:prstGeom prst="line">
              <a:avLst/>
            </a:prstGeom>
            <a:noFill/>
            <a:ln w="15875">
              <a:solidFill>
                <a:srgbClr val="D5B244"/>
              </a:solidFill>
              <a:round/>
              <a:headEnd/>
              <a:tailEnd/>
            </a:ln>
          </p:spPr>
          <p:txBody>
            <a:bodyPr/>
            <a:lstStyle/>
            <a:p>
              <a:endParaRPr lang="tr-TR" dirty="0"/>
            </a:p>
          </p:txBody>
        </p:sp>
      </p:grpSp>
      <p:pic>
        <p:nvPicPr>
          <p:cNvPr id="37" name="Resim 36"/>
          <p:cNvPicPr>
            <a:picLocks noChangeAspect="1"/>
          </p:cNvPicPr>
          <p:nvPr/>
        </p:nvPicPr>
        <p:blipFill>
          <a:blip r:embed="rId2"/>
          <a:stretch>
            <a:fillRect/>
          </a:stretch>
        </p:blipFill>
        <p:spPr>
          <a:xfrm>
            <a:off x="6556817" y="2734785"/>
            <a:ext cx="983065" cy="754445"/>
          </a:xfrm>
          <a:prstGeom prst="rect">
            <a:avLst/>
          </a:prstGeom>
        </p:spPr>
      </p:pic>
      <p:pic>
        <p:nvPicPr>
          <p:cNvPr id="38" name="Resim 37"/>
          <p:cNvPicPr>
            <a:picLocks noChangeAspect="1"/>
          </p:cNvPicPr>
          <p:nvPr/>
        </p:nvPicPr>
        <p:blipFill>
          <a:blip r:embed="rId3"/>
          <a:stretch>
            <a:fillRect/>
          </a:stretch>
        </p:blipFill>
        <p:spPr>
          <a:xfrm>
            <a:off x="2493598" y="3843127"/>
            <a:ext cx="861135" cy="906859"/>
          </a:xfrm>
          <a:prstGeom prst="rect">
            <a:avLst/>
          </a:prstGeom>
        </p:spPr>
      </p:pic>
      <p:pic>
        <p:nvPicPr>
          <p:cNvPr id="39" name="Resim 38"/>
          <p:cNvPicPr>
            <a:picLocks noChangeAspect="1"/>
          </p:cNvPicPr>
          <p:nvPr/>
        </p:nvPicPr>
        <p:blipFill>
          <a:blip r:embed="rId4"/>
          <a:stretch>
            <a:fillRect/>
          </a:stretch>
        </p:blipFill>
        <p:spPr>
          <a:xfrm>
            <a:off x="5254693" y="3694961"/>
            <a:ext cx="1104996" cy="1104996"/>
          </a:xfrm>
          <a:prstGeom prst="rect">
            <a:avLst/>
          </a:prstGeom>
        </p:spPr>
      </p:pic>
      <p:pic>
        <p:nvPicPr>
          <p:cNvPr id="40" name="Resim 39"/>
          <p:cNvPicPr>
            <a:picLocks noChangeAspect="1"/>
          </p:cNvPicPr>
          <p:nvPr/>
        </p:nvPicPr>
        <p:blipFill>
          <a:blip r:embed="rId5"/>
          <a:stretch>
            <a:fillRect/>
          </a:stretch>
        </p:blipFill>
        <p:spPr>
          <a:xfrm>
            <a:off x="1097172" y="2654851"/>
            <a:ext cx="899238" cy="906859"/>
          </a:xfrm>
          <a:prstGeom prst="rect">
            <a:avLst/>
          </a:prstGeom>
        </p:spPr>
      </p:pic>
    </p:spTree>
    <p:extLst>
      <p:ext uri="{BB962C8B-B14F-4D97-AF65-F5344CB8AC3E}">
        <p14:creationId xmlns:p14="http://schemas.microsoft.com/office/powerpoint/2010/main" val="60568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Tarama Araştırması Nedir?</a:t>
            </a:r>
            <a:endParaRPr lang="tr-TR" dirty="0"/>
          </a:p>
        </p:txBody>
      </p:sp>
      <p:sp>
        <p:nvSpPr>
          <p:cNvPr id="3" name="İçerik Yer Tutucusu 2"/>
          <p:cNvSpPr>
            <a:spLocks noGrp="1"/>
          </p:cNvSpPr>
          <p:nvPr>
            <p:ph idx="1"/>
          </p:nvPr>
        </p:nvSpPr>
        <p:spPr>
          <a:xfrm>
            <a:off x="457200" y="1600200"/>
            <a:ext cx="8363272" cy="4853136"/>
          </a:xfrm>
        </p:spPr>
        <p:txBody>
          <a:bodyPr>
            <a:normAutofit fontScale="85000" lnSpcReduction="10000"/>
          </a:bodyPr>
          <a:lstStyle/>
          <a:p>
            <a:r>
              <a:rPr lang="tr-TR" dirty="0"/>
              <a:t>Araştırma, problemlere güvenilir çözümler aramak amacı ile planlı ve sistemli olarak</a:t>
            </a:r>
            <a:br>
              <a:rPr lang="tr-TR" dirty="0"/>
            </a:br>
            <a:r>
              <a:rPr lang="tr-TR" dirty="0"/>
              <a:t>verilerin toplanması, çözümlenmesi(analizi), yorumlanarak değerlendirilmesi ve rapor</a:t>
            </a:r>
            <a:br>
              <a:rPr lang="tr-TR" dirty="0"/>
            </a:br>
            <a:r>
              <a:rPr lang="tr-TR" dirty="0"/>
              <a:t>edilmesi süreci olarak tanımlanmaktadır (Büyüköztürk, 2013). Kısaca sistemli bilgi toplama etkinliğidir</a:t>
            </a:r>
            <a:r>
              <a:rPr lang="tr-TR" dirty="0" smtClean="0"/>
              <a:t>.</a:t>
            </a:r>
          </a:p>
          <a:p>
            <a:pPr marL="0" indent="0">
              <a:buNone/>
            </a:pPr>
            <a:endParaRPr lang="tr-TR" dirty="0"/>
          </a:p>
          <a:p>
            <a:r>
              <a:rPr lang="tr-TR" dirty="0"/>
              <a:t>“Tarama </a:t>
            </a:r>
            <a:r>
              <a:rPr lang="tr-TR" dirty="0" smtClean="0"/>
              <a:t>modelindeki araştırmalar, </a:t>
            </a:r>
            <a:r>
              <a:rPr lang="tr-TR" dirty="0"/>
              <a:t>geçmişte ya da halen var olan bir durumu var olduğu şekliyle betimlemeyi amaçlayan araştırma yaklaşımlarıdır. Araştırmaya konu olan olay, birey ya da nesne, kendi koşulları içinde ve olduğu gibi tanımlanmaya çalışılır.” </a:t>
            </a:r>
            <a:r>
              <a:rPr lang="tr-TR" dirty="0" err="1"/>
              <a:t>Karasar</a:t>
            </a:r>
            <a:r>
              <a:rPr lang="tr-TR" dirty="0"/>
              <a:t> (2014</a:t>
            </a:r>
            <a:r>
              <a:rPr lang="tr-TR" dirty="0" smtClean="0"/>
              <a:t>)</a:t>
            </a:r>
            <a:endParaRPr lang="tr-TR" dirty="0"/>
          </a:p>
        </p:txBody>
      </p:sp>
    </p:spTree>
    <p:extLst>
      <p:ext uri="{BB962C8B-B14F-4D97-AF65-F5344CB8AC3E}">
        <p14:creationId xmlns:p14="http://schemas.microsoft.com/office/powerpoint/2010/main" val="375779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t>PISA UYGULAMA DÖNGÜSÜ</a:t>
            </a:r>
            <a:endParaRPr lang="tr-TR" sz="4000" b="1" dirty="0"/>
          </a:p>
        </p:txBody>
      </p:sp>
      <p:grpSp>
        <p:nvGrpSpPr>
          <p:cNvPr id="3" name="Grup 2"/>
          <p:cNvGrpSpPr/>
          <p:nvPr/>
        </p:nvGrpSpPr>
        <p:grpSpPr>
          <a:xfrm>
            <a:off x="175320" y="1525488"/>
            <a:ext cx="8839200" cy="4495800"/>
            <a:chOff x="175320" y="2057400"/>
            <a:chExt cx="8839200" cy="4495800"/>
          </a:xfrm>
        </p:grpSpPr>
        <p:grpSp>
          <p:nvGrpSpPr>
            <p:cNvPr id="4" name="185 Grup"/>
            <p:cNvGrpSpPr>
              <a:grpSpLocks/>
            </p:cNvGrpSpPr>
            <p:nvPr/>
          </p:nvGrpSpPr>
          <p:grpSpPr bwMode="auto">
            <a:xfrm>
              <a:off x="251520" y="2057400"/>
              <a:ext cx="8763000" cy="2209800"/>
              <a:chOff x="457200" y="2057400"/>
              <a:chExt cx="8763000" cy="2209800"/>
            </a:xfrm>
          </p:grpSpPr>
          <p:grpSp>
            <p:nvGrpSpPr>
              <p:cNvPr id="5" name="160 Grup"/>
              <p:cNvGrpSpPr>
                <a:grpSpLocks/>
              </p:cNvGrpSpPr>
              <p:nvPr/>
            </p:nvGrpSpPr>
            <p:grpSpPr bwMode="auto">
              <a:xfrm>
                <a:off x="457200" y="2057400"/>
                <a:ext cx="2286000" cy="2209800"/>
                <a:chOff x="685800" y="2895600"/>
                <a:chExt cx="2286000" cy="2209800"/>
              </a:xfrm>
            </p:grpSpPr>
            <p:sp>
              <p:nvSpPr>
                <p:cNvPr id="30" name="153 Köşeli Çift Ayraç"/>
                <p:cNvSpPr/>
                <p:nvPr/>
              </p:nvSpPr>
              <p:spPr>
                <a:xfrm>
                  <a:off x="685800" y="33528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1" name="154 Dikdörtgen"/>
                <p:cNvSpPr/>
                <p:nvPr/>
              </p:nvSpPr>
              <p:spPr>
                <a:xfrm>
                  <a:off x="1219200" y="34290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dirty="0">
                      <a:solidFill>
                        <a:srgbClr val="FF0000"/>
                      </a:solidFill>
                    </a:rPr>
                    <a:t>OKUMA BECERİLERİ</a:t>
                  </a:r>
                </a:p>
              </p:txBody>
            </p:sp>
            <p:sp>
              <p:nvSpPr>
                <p:cNvPr id="32" name="157 Dikdörtgen"/>
                <p:cNvSpPr/>
                <p:nvPr/>
              </p:nvSpPr>
              <p:spPr>
                <a:xfrm>
                  <a:off x="838200" y="44958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FEN</a:t>
                  </a:r>
                </a:p>
              </p:txBody>
            </p:sp>
            <p:sp>
              <p:nvSpPr>
                <p:cNvPr id="33" name="158 Dikdörtgen"/>
                <p:cNvSpPr/>
                <p:nvPr/>
              </p:nvSpPr>
              <p:spPr>
                <a:xfrm>
                  <a:off x="1524000" y="39624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dirty="0">
                      <a:solidFill>
                        <a:schemeClr val="tx1"/>
                      </a:solidFill>
                    </a:rPr>
                    <a:t>MATEMATİK</a:t>
                  </a:r>
                </a:p>
              </p:txBody>
            </p:sp>
            <p:sp>
              <p:nvSpPr>
                <p:cNvPr id="34" name="159 Dikdörtgen"/>
                <p:cNvSpPr/>
                <p:nvPr/>
              </p:nvSpPr>
              <p:spPr>
                <a:xfrm>
                  <a:off x="838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2000</a:t>
                  </a:r>
                </a:p>
              </p:txBody>
            </p:sp>
          </p:grpSp>
          <p:grpSp>
            <p:nvGrpSpPr>
              <p:cNvPr id="6" name="161 Grup"/>
              <p:cNvGrpSpPr>
                <a:grpSpLocks/>
              </p:cNvGrpSpPr>
              <p:nvPr/>
            </p:nvGrpSpPr>
            <p:grpSpPr bwMode="auto">
              <a:xfrm>
                <a:off x="2057400" y="2057400"/>
                <a:ext cx="2286000" cy="2209800"/>
                <a:chOff x="685800" y="2895600"/>
                <a:chExt cx="2286000" cy="2209800"/>
              </a:xfrm>
            </p:grpSpPr>
            <p:sp>
              <p:nvSpPr>
                <p:cNvPr id="25" name="162 Köşeli Çift Ayraç"/>
                <p:cNvSpPr/>
                <p:nvPr/>
              </p:nvSpPr>
              <p:spPr>
                <a:xfrm>
                  <a:off x="685800" y="33528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6" name="163 Dikdörtgen"/>
                <p:cNvSpPr/>
                <p:nvPr/>
              </p:nvSpPr>
              <p:spPr>
                <a:xfrm>
                  <a:off x="1219200" y="34290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dirty="0">
                      <a:solidFill>
                        <a:schemeClr val="tx1"/>
                      </a:solidFill>
                    </a:rPr>
                    <a:t>OKUMA BECERİLERİ</a:t>
                  </a:r>
                </a:p>
              </p:txBody>
            </p:sp>
            <p:sp>
              <p:nvSpPr>
                <p:cNvPr id="27" name="164 Dikdörtgen"/>
                <p:cNvSpPr/>
                <p:nvPr/>
              </p:nvSpPr>
              <p:spPr>
                <a:xfrm>
                  <a:off x="838200" y="44958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FEN</a:t>
                  </a:r>
                </a:p>
              </p:txBody>
            </p:sp>
            <p:sp>
              <p:nvSpPr>
                <p:cNvPr id="28" name="165 Dikdörtgen"/>
                <p:cNvSpPr/>
                <p:nvPr/>
              </p:nvSpPr>
              <p:spPr>
                <a:xfrm>
                  <a:off x="1524000" y="39624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rgbClr val="FF0000"/>
                      </a:solidFill>
                    </a:rPr>
                    <a:t>MATEMATİK</a:t>
                  </a:r>
                </a:p>
              </p:txBody>
            </p:sp>
            <p:sp>
              <p:nvSpPr>
                <p:cNvPr id="29" name="166 Dikdörtgen"/>
                <p:cNvSpPr/>
                <p:nvPr/>
              </p:nvSpPr>
              <p:spPr>
                <a:xfrm>
                  <a:off x="838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2003</a:t>
                  </a:r>
                </a:p>
              </p:txBody>
            </p:sp>
          </p:grpSp>
          <p:grpSp>
            <p:nvGrpSpPr>
              <p:cNvPr id="7" name="167 Grup"/>
              <p:cNvGrpSpPr>
                <a:grpSpLocks/>
              </p:cNvGrpSpPr>
              <p:nvPr/>
            </p:nvGrpSpPr>
            <p:grpSpPr bwMode="auto">
              <a:xfrm>
                <a:off x="3657600" y="2057400"/>
                <a:ext cx="2286000" cy="2209800"/>
                <a:chOff x="685800" y="2895600"/>
                <a:chExt cx="2286000" cy="2209800"/>
              </a:xfrm>
            </p:grpSpPr>
            <p:sp>
              <p:nvSpPr>
                <p:cNvPr id="20" name="168 Köşeli Çift Ayraç"/>
                <p:cNvSpPr/>
                <p:nvPr/>
              </p:nvSpPr>
              <p:spPr>
                <a:xfrm>
                  <a:off x="685800" y="33528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1" name="169 Dikdörtgen"/>
                <p:cNvSpPr/>
                <p:nvPr/>
              </p:nvSpPr>
              <p:spPr>
                <a:xfrm>
                  <a:off x="1219200" y="34290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dirty="0">
                      <a:solidFill>
                        <a:schemeClr val="tx1"/>
                      </a:solidFill>
                    </a:rPr>
                    <a:t>OKUMA BECERİLERİ</a:t>
                  </a:r>
                </a:p>
              </p:txBody>
            </p:sp>
            <p:sp>
              <p:nvSpPr>
                <p:cNvPr id="22" name="170 Dikdörtgen"/>
                <p:cNvSpPr/>
                <p:nvPr/>
              </p:nvSpPr>
              <p:spPr>
                <a:xfrm>
                  <a:off x="838200" y="44958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rgbClr val="FF0000"/>
                      </a:solidFill>
                    </a:rPr>
                    <a:t>FEN</a:t>
                  </a:r>
                </a:p>
              </p:txBody>
            </p:sp>
            <p:sp>
              <p:nvSpPr>
                <p:cNvPr id="23" name="171 Dikdörtgen"/>
                <p:cNvSpPr/>
                <p:nvPr/>
              </p:nvSpPr>
              <p:spPr>
                <a:xfrm>
                  <a:off x="1524000" y="39624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MATEMATİK</a:t>
                  </a:r>
                </a:p>
              </p:txBody>
            </p:sp>
            <p:sp>
              <p:nvSpPr>
                <p:cNvPr id="24" name="172 Dikdörtgen"/>
                <p:cNvSpPr/>
                <p:nvPr/>
              </p:nvSpPr>
              <p:spPr>
                <a:xfrm>
                  <a:off x="838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2006</a:t>
                  </a:r>
                </a:p>
              </p:txBody>
            </p:sp>
          </p:grpSp>
          <p:grpSp>
            <p:nvGrpSpPr>
              <p:cNvPr id="8" name="173 Grup"/>
              <p:cNvGrpSpPr>
                <a:grpSpLocks/>
              </p:cNvGrpSpPr>
              <p:nvPr/>
            </p:nvGrpSpPr>
            <p:grpSpPr bwMode="auto">
              <a:xfrm>
                <a:off x="5257800" y="2057400"/>
                <a:ext cx="2286000" cy="2209800"/>
                <a:chOff x="685800" y="2895600"/>
                <a:chExt cx="2286000" cy="2209800"/>
              </a:xfrm>
            </p:grpSpPr>
            <p:sp>
              <p:nvSpPr>
                <p:cNvPr id="15" name="174 Köşeli Çift Ayraç"/>
                <p:cNvSpPr/>
                <p:nvPr/>
              </p:nvSpPr>
              <p:spPr>
                <a:xfrm>
                  <a:off x="685800" y="33528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6" name="175 Dikdörtgen"/>
                <p:cNvSpPr/>
                <p:nvPr/>
              </p:nvSpPr>
              <p:spPr>
                <a:xfrm>
                  <a:off x="1219200" y="34290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dirty="0">
                      <a:solidFill>
                        <a:srgbClr val="FF0000"/>
                      </a:solidFill>
                    </a:rPr>
                    <a:t>OKUMA BECERİLERİ</a:t>
                  </a:r>
                </a:p>
              </p:txBody>
            </p:sp>
            <p:sp>
              <p:nvSpPr>
                <p:cNvPr id="17" name="176 Dikdörtgen"/>
                <p:cNvSpPr/>
                <p:nvPr/>
              </p:nvSpPr>
              <p:spPr>
                <a:xfrm>
                  <a:off x="838200" y="44958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FEN</a:t>
                  </a:r>
                </a:p>
              </p:txBody>
            </p:sp>
            <p:sp>
              <p:nvSpPr>
                <p:cNvPr id="18" name="177 Dikdörtgen"/>
                <p:cNvSpPr/>
                <p:nvPr/>
              </p:nvSpPr>
              <p:spPr>
                <a:xfrm>
                  <a:off x="1524000" y="39624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MATEMATİK</a:t>
                  </a:r>
                </a:p>
              </p:txBody>
            </p:sp>
            <p:sp>
              <p:nvSpPr>
                <p:cNvPr id="19" name="178 Dikdörtgen"/>
                <p:cNvSpPr/>
                <p:nvPr/>
              </p:nvSpPr>
              <p:spPr>
                <a:xfrm>
                  <a:off x="838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2009</a:t>
                  </a:r>
                </a:p>
              </p:txBody>
            </p:sp>
          </p:grpSp>
          <p:grpSp>
            <p:nvGrpSpPr>
              <p:cNvPr id="9" name="179 Grup"/>
              <p:cNvGrpSpPr>
                <a:grpSpLocks/>
              </p:cNvGrpSpPr>
              <p:nvPr/>
            </p:nvGrpSpPr>
            <p:grpSpPr bwMode="auto">
              <a:xfrm>
                <a:off x="6934200" y="2057400"/>
                <a:ext cx="2286000" cy="2209800"/>
                <a:chOff x="685800" y="2895600"/>
                <a:chExt cx="2286000" cy="2209800"/>
              </a:xfrm>
            </p:grpSpPr>
            <p:sp>
              <p:nvSpPr>
                <p:cNvPr id="10" name="180 Köşeli Çift Ayraç"/>
                <p:cNvSpPr/>
                <p:nvPr/>
              </p:nvSpPr>
              <p:spPr>
                <a:xfrm>
                  <a:off x="685800" y="33528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1" name="181 Dikdörtgen"/>
                <p:cNvSpPr/>
                <p:nvPr/>
              </p:nvSpPr>
              <p:spPr>
                <a:xfrm>
                  <a:off x="1219200" y="34290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dirty="0">
                      <a:solidFill>
                        <a:schemeClr val="tx1"/>
                      </a:solidFill>
                    </a:rPr>
                    <a:t>OKUMA BECERİLERİ</a:t>
                  </a:r>
                </a:p>
              </p:txBody>
            </p:sp>
            <p:sp>
              <p:nvSpPr>
                <p:cNvPr id="12" name="182 Dikdörtgen"/>
                <p:cNvSpPr/>
                <p:nvPr/>
              </p:nvSpPr>
              <p:spPr>
                <a:xfrm>
                  <a:off x="838200" y="44958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FEN</a:t>
                  </a:r>
                </a:p>
              </p:txBody>
            </p:sp>
            <p:sp>
              <p:nvSpPr>
                <p:cNvPr id="13" name="183 Dikdörtgen"/>
                <p:cNvSpPr/>
                <p:nvPr/>
              </p:nvSpPr>
              <p:spPr>
                <a:xfrm>
                  <a:off x="1524000" y="39624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rgbClr val="FF0000"/>
                      </a:solidFill>
                    </a:rPr>
                    <a:t>MATEMATİK</a:t>
                  </a:r>
                </a:p>
              </p:txBody>
            </p:sp>
            <p:sp>
              <p:nvSpPr>
                <p:cNvPr id="14" name="184 Dikdörtgen"/>
                <p:cNvSpPr/>
                <p:nvPr/>
              </p:nvSpPr>
              <p:spPr>
                <a:xfrm>
                  <a:off x="838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2012</a:t>
                  </a:r>
                </a:p>
              </p:txBody>
            </p:sp>
          </p:grpSp>
        </p:grpSp>
        <p:sp>
          <p:nvSpPr>
            <p:cNvPr id="35" name="180 Köşeli Çift Ayraç"/>
            <p:cNvSpPr/>
            <p:nvPr/>
          </p:nvSpPr>
          <p:spPr bwMode="auto">
            <a:xfrm>
              <a:off x="175320" y="4800600"/>
              <a:ext cx="2286000" cy="17526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6" name="184 Dikdörtgen"/>
            <p:cNvSpPr/>
            <p:nvPr/>
          </p:nvSpPr>
          <p:spPr bwMode="auto">
            <a:xfrm>
              <a:off x="264228" y="4351819"/>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smtClean="0">
                  <a:solidFill>
                    <a:schemeClr val="tx1"/>
                  </a:solidFill>
                </a:rPr>
                <a:t>2015</a:t>
              </a:r>
              <a:endParaRPr lang="tr-TR" sz="2400" dirty="0">
                <a:solidFill>
                  <a:schemeClr val="tx1"/>
                </a:solidFill>
              </a:endParaRPr>
            </a:p>
          </p:txBody>
        </p:sp>
        <p:sp>
          <p:nvSpPr>
            <p:cNvPr id="37" name="175 Dikdörtgen"/>
            <p:cNvSpPr/>
            <p:nvPr/>
          </p:nvSpPr>
          <p:spPr bwMode="auto">
            <a:xfrm>
              <a:off x="698646" y="4885219"/>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dirty="0">
                  <a:solidFill>
                    <a:schemeClr val="tx1"/>
                  </a:solidFill>
                </a:rPr>
                <a:t>OKUMA BECERİLERİ</a:t>
              </a:r>
            </a:p>
          </p:txBody>
        </p:sp>
        <p:sp>
          <p:nvSpPr>
            <p:cNvPr id="38" name="176 Dikdörtgen"/>
            <p:cNvSpPr/>
            <p:nvPr/>
          </p:nvSpPr>
          <p:spPr bwMode="auto">
            <a:xfrm>
              <a:off x="317646" y="5952019"/>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rgbClr val="FF0000"/>
                  </a:solidFill>
                </a:rPr>
                <a:t>FEN</a:t>
              </a:r>
            </a:p>
          </p:txBody>
        </p:sp>
        <p:sp>
          <p:nvSpPr>
            <p:cNvPr id="39" name="177 Dikdörtgen"/>
            <p:cNvSpPr/>
            <p:nvPr/>
          </p:nvSpPr>
          <p:spPr bwMode="auto">
            <a:xfrm>
              <a:off x="1003446" y="5418619"/>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MATEMATİK</a:t>
              </a:r>
            </a:p>
          </p:txBody>
        </p:sp>
      </p:grpSp>
    </p:spTree>
    <p:extLst>
      <p:ext uri="{BB962C8B-B14F-4D97-AF65-F5344CB8AC3E}">
        <p14:creationId xmlns:p14="http://schemas.microsoft.com/office/powerpoint/2010/main" val="3281476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39470" y="980728"/>
            <a:ext cx="8136986" cy="5554215"/>
            <a:chOff x="1546" y="4968"/>
            <a:chExt cx="8593" cy="6626"/>
          </a:xfrm>
          <a:solidFill>
            <a:srgbClr val="FF0000"/>
          </a:solidFill>
        </p:grpSpPr>
        <p:sp>
          <p:nvSpPr>
            <p:cNvPr id="5" name="Rectangle 3"/>
            <p:cNvSpPr>
              <a:spLocks noChangeArrowheads="1"/>
            </p:cNvSpPr>
            <p:nvPr/>
          </p:nvSpPr>
          <p:spPr bwMode="auto">
            <a:xfrm>
              <a:off x="1546" y="5057"/>
              <a:ext cx="2835" cy="49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OECD SEKRETARYASI</a:t>
              </a:r>
              <a:endParaRPr kumimoji="0" lang="tr-TR" sz="1200" b="1" i="0" u="none" strike="noStrike" cap="none" normalizeH="0" baseline="0" dirty="0" smtClean="0">
                <a:ln>
                  <a:noFill/>
                </a:ln>
                <a:solidFill>
                  <a:schemeClr val="tx1"/>
                </a:solidFill>
                <a:effectLst/>
                <a:latin typeface="Arial" pitchFamily="34" charset="0"/>
              </a:endParaRPr>
            </a:p>
          </p:txBody>
        </p:sp>
        <p:sp>
          <p:nvSpPr>
            <p:cNvPr id="6" name="Rectangle 4"/>
            <p:cNvSpPr>
              <a:spLocks noChangeArrowheads="1"/>
            </p:cNvSpPr>
            <p:nvPr/>
          </p:nvSpPr>
          <p:spPr bwMode="auto">
            <a:xfrm>
              <a:off x="5086" y="5057"/>
              <a:ext cx="2085" cy="79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PISA YÖNETİM KURULU</a:t>
              </a:r>
              <a:endParaRPr kumimoji="0" lang="tr-TR" sz="1200" b="1" i="0" u="none" strike="noStrike" cap="none" normalizeH="0" baseline="0" dirty="0" smtClean="0">
                <a:ln>
                  <a:noFill/>
                </a:ln>
                <a:solidFill>
                  <a:schemeClr val="tx1"/>
                </a:solidFill>
                <a:effectLst/>
                <a:latin typeface="Arial" pitchFamily="34" charset="0"/>
              </a:endParaRPr>
            </a:p>
          </p:txBody>
        </p:sp>
        <p:sp>
          <p:nvSpPr>
            <p:cNvPr id="7" name="Rectangle 5"/>
            <p:cNvSpPr>
              <a:spLocks noChangeArrowheads="1"/>
            </p:cNvSpPr>
            <p:nvPr/>
          </p:nvSpPr>
          <p:spPr bwMode="auto">
            <a:xfrm>
              <a:off x="8010" y="4968"/>
              <a:ext cx="2129" cy="615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9000"/>
                </a:spcBef>
                <a:spcAft>
                  <a:spcPts val="10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KATILIMCI ÜLKELER</a:t>
              </a:r>
            </a:p>
            <a:p>
              <a:pPr marL="0" marR="0" lvl="0" indent="0" defTabSz="914400" rtl="0" eaLnBrk="1" fontAlgn="base" latinLnBrk="0" hangingPunct="1">
                <a:lnSpc>
                  <a:spcPct val="100000"/>
                </a:lnSpc>
                <a:spcBef>
                  <a:spcPts val="9000"/>
                </a:spcBef>
                <a:spcAft>
                  <a:spcPts val="100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rPr>
                <a:t>OECD ÜYESİ</a:t>
              </a:r>
              <a:r>
                <a:rPr lang="tr-TR" sz="1200" b="1" dirty="0" smtClean="0">
                  <a:latin typeface="Times New Roman" pitchFamily="18" charset="0"/>
                </a:rPr>
                <a:t> </a:t>
              </a:r>
              <a:r>
                <a:rPr kumimoji="0" lang="tr-TR" sz="1200" b="1" i="0" u="none" strike="noStrike" cap="none" normalizeH="0" baseline="0" dirty="0" smtClean="0">
                  <a:ln>
                    <a:noFill/>
                  </a:ln>
                  <a:solidFill>
                    <a:schemeClr val="tx1"/>
                  </a:solidFill>
                  <a:effectLst/>
                  <a:latin typeface="Times New Roman" pitchFamily="18" charset="0"/>
                </a:rPr>
                <a:t>ÜLKELER</a:t>
              </a:r>
            </a:p>
            <a:p>
              <a:pPr marL="0" marR="0" lvl="0" indent="0" defTabSz="914400" rtl="0" eaLnBrk="1" fontAlgn="base" latinLnBrk="0" hangingPunct="1">
                <a:lnSpc>
                  <a:spcPct val="100000"/>
                </a:lnSpc>
                <a:spcBef>
                  <a:spcPts val="9000"/>
                </a:spcBef>
                <a:spcAft>
                  <a:spcPts val="1000"/>
                </a:spcAft>
                <a:buClrTx/>
                <a:buSzTx/>
                <a:buFont typeface="Arial" pitchFamily="34" charset="0"/>
                <a:buChar char="•"/>
                <a:tabLst/>
              </a:pPr>
              <a:endParaRPr kumimoji="0" lang="tr-TR" sz="1200" b="1" i="0" u="none" strike="noStrike" cap="none" normalizeH="0" baseline="0" dirty="0" smtClean="0">
                <a:ln>
                  <a:noFill/>
                </a:ln>
                <a:solidFill>
                  <a:schemeClr val="tx1"/>
                </a:solidFill>
                <a:effectLst/>
                <a:latin typeface="Times New Roman" pitchFamily="18"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OECD ÜYESİ OLMAYAN ÜLKELER</a:t>
              </a:r>
              <a:endParaRPr kumimoji="0" lang="tr-TR" sz="1200" b="1" i="0" u="none" strike="noStrike" cap="none" normalizeH="0" baseline="0" dirty="0" smtClean="0">
                <a:ln>
                  <a:noFill/>
                </a:ln>
                <a:solidFill>
                  <a:schemeClr val="tx1"/>
                </a:solidFill>
                <a:effectLst/>
                <a:latin typeface="Arial" pitchFamily="34" charset="0"/>
              </a:endParaRPr>
            </a:p>
          </p:txBody>
        </p:sp>
        <p:sp>
          <p:nvSpPr>
            <p:cNvPr id="8" name="Rectangle 6"/>
            <p:cNvSpPr>
              <a:spLocks noChangeArrowheads="1"/>
            </p:cNvSpPr>
            <p:nvPr/>
          </p:nvSpPr>
          <p:spPr bwMode="auto">
            <a:xfrm>
              <a:off x="1546" y="5681"/>
              <a:ext cx="3246" cy="357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ULUSLARARASI KONSORSİYUM</a:t>
              </a:r>
            </a:p>
            <a:p>
              <a:pPr marL="0" marR="0" lvl="0" indent="0" defTabSz="914400" rtl="0" eaLnBrk="1" fontAlgn="base" latinLnBrk="0" hangingPunct="1">
                <a:lnSpc>
                  <a:spcPct val="100000"/>
                </a:lnSpc>
                <a:spcBef>
                  <a:spcPct val="0"/>
                </a:spcBef>
                <a:spcAft>
                  <a:spcPts val="40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rPr>
                <a:t>Kalite standartları ve güvencesi</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İletişim</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Örneklem</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Değerlendirme çerçevesinin hazırlanması</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Ölçme araçlarının hazırlanması</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Çeviri/doğrulama işlemleri</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Değerlendirme ile ilgili işlemler</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Veri toplama ve işleme</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İstatistiksel analiz</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1" i="0" u="none" strike="noStrike" cap="none" normalizeH="0" baseline="0" dirty="0" smtClean="0">
                  <a:ln>
                    <a:noFill/>
                  </a:ln>
                  <a:solidFill>
                    <a:schemeClr val="tx1"/>
                  </a:solidFill>
                  <a:effectLst/>
                  <a:latin typeface="Times New Roman" pitchFamily="18" charset="0"/>
                </a:rPr>
                <a:t>Raporlaştırma</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pitchFamily="34" charset="0"/>
              </a:endParaRPr>
            </a:p>
          </p:txBody>
        </p:sp>
        <p:sp>
          <p:nvSpPr>
            <p:cNvPr id="9" name="Rectangle 7"/>
            <p:cNvSpPr>
              <a:spLocks noChangeArrowheads="1"/>
            </p:cNvSpPr>
            <p:nvPr/>
          </p:nvSpPr>
          <p:spPr bwMode="auto">
            <a:xfrm>
              <a:off x="1645" y="9564"/>
              <a:ext cx="2705" cy="203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UZMAN</a:t>
              </a:r>
              <a:r>
                <a:rPr kumimoji="0" lang="tr-TR" sz="1200" b="1" i="0" u="none" strike="noStrike" cap="none" normalizeH="0" dirty="0" smtClean="0">
                  <a:ln>
                    <a:noFill/>
                  </a:ln>
                  <a:solidFill>
                    <a:schemeClr val="tx1"/>
                  </a:solidFill>
                  <a:effectLst/>
                  <a:latin typeface="Calibri" pitchFamily="34" charset="0"/>
                </a:rPr>
                <a:t> GRUPLAR</a:t>
              </a:r>
              <a:endParaRPr kumimoji="0" lang="tr-TR" sz="1200" b="1" i="0" u="none" strike="noStrike" cap="none" normalizeH="0" baseline="0" dirty="0" smtClean="0">
                <a:ln>
                  <a:noFill/>
                </a:ln>
                <a:solidFill>
                  <a:schemeClr val="tx1"/>
                </a:solidFill>
                <a:effectLst/>
                <a:latin typeface="Calibri" pitchFamily="34" charset="0"/>
              </a:endParaRPr>
            </a:p>
            <a:p>
              <a:pPr marL="0" marR="0" lvl="0" indent="0" defTabSz="914400" rtl="0" eaLnBrk="1" fontAlgn="base" latinLnBrk="0" hangingPunct="1">
                <a:lnSpc>
                  <a:spcPct val="100000"/>
                </a:lnSpc>
                <a:spcBef>
                  <a:spcPct val="0"/>
                </a:spcBef>
                <a:spcAft>
                  <a:spcPts val="40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Times New Roman" pitchFamily="18" charset="0"/>
                </a:rPr>
                <a:t>Matematik Uzman Grubu</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Okuma  Becerileri Uzman Grubu</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Fen Uzman Grubu</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Anket Uzman Grubu</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Teknik Uzman Grubu</a:t>
              </a:r>
            </a:p>
            <a:p>
              <a:pPr marL="0" marR="0" lvl="0" indent="0" algn="l" defTabSz="914400" rtl="0" eaLnBrk="1" fontAlgn="base" latinLnBrk="0" hangingPunct="1">
                <a:lnSpc>
                  <a:spcPct val="100000"/>
                </a:lnSpc>
                <a:spcBef>
                  <a:spcPct val="0"/>
                </a:spcBef>
                <a:spcAft>
                  <a:spcPts val="4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Gerek duyulan diğerleri</a:t>
              </a:r>
            </a:p>
            <a:p>
              <a:pPr marL="0" marR="0" lvl="0" indent="0" algn="l" defTabSz="914400" rtl="0" eaLnBrk="1" fontAlgn="base" latinLnBrk="0" hangingPunct="1">
                <a:lnSpc>
                  <a:spcPct val="100000"/>
                </a:lnSpc>
                <a:spcBef>
                  <a:spcPct val="0"/>
                </a:spcBef>
                <a:spcAft>
                  <a:spcPts val="400"/>
                </a:spcAft>
                <a:buClrTx/>
                <a:buSzTx/>
                <a:buFontTx/>
                <a:buNone/>
                <a:tabLst/>
              </a:pPr>
              <a:endParaRPr kumimoji="0" lang="tr-TR" sz="1200" b="0" i="0" u="none" strike="noStrike" cap="none" normalizeH="0" baseline="0" dirty="0" smtClean="0">
                <a:ln>
                  <a:noFill/>
                </a:ln>
                <a:solidFill>
                  <a:schemeClr val="tx1"/>
                </a:solidFill>
                <a:effectLst/>
                <a:latin typeface="Arial" pitchFamily="34" charset="0"/>
              </a:endParaRPr>
            </a:p>
          </p:txBody>
        </p:sp>
        <p:sp>
          <p:nvSpPr>
            <p:cNvPr id="10" name="Rectangle 8"/>
            <p:cNvSpPr>
              <a:spLocks noChangeArrowheads="1"/>
            </p:cNvSpPr>
            <p:nvPr/>
          </p:nvSpPr>
          <p:spPr bwMode="auto">
            <a:xfrm>
              <a:off x="5368" y="6212"/>
              <a:ext cx="1800" cy="135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ULUSAL MERKEZ</a:t>
              </a:r>
            </a:p>
            <a:p>
              <a:pPr lvl="0" fontAlgn="base">
                <a:spcBef>
                  <a:spcPct val="0"/>
                </a:spcBef>
                <a:spcAft>
                  <a:spcPts val="1000"/>
                </a:spcAft>
                <a:buFont typeface="Arial" pitchFamily="34" charset="0"/>
                <a:buChar char="•"/>
              </a:pPr>
              <a:r>
                <a:rPr lang="tr-TR" sz="1200" dirty="0">
                  <a:latin typeface="Times New Roman" pitchFamily="18" charset="0"/>
                </a:rPr>
                <a:t>Ulusal </a:t>
              </a:r>
              <a:r>
                <a:rPr kumimoji="0" lang="tr-TR" sz="1200" b="0" i="0" u="none" strike="noStrike" cap="none" normalizeH="0" baseline="0" dirty="0" smtClean="0">
                  <a:ln>
                    <a:noFill/>
                  </a:ln>
                  <a:solidFill>
                    <a:schemeClr val="tx1"/>
                  </a:solidFill>
                  <a:effectLst/>
                  <a:latin typeface="Times New Roman" pitchFamily="18" charset="0"/>
                </a:rPr>
                <a:t>Proje Yöneticisi</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tr-TR" sz="1200" b="0" i="0" u="none" strike="noStrike" cap="none" normalizeH="0" baseline="0" dirty="0" smtClean="0">
                  <a:ln>
                    <a:noFill/>
                  </a:ln>
                  <a:solidFill>
                    <a:schemeClr val="tx1"/>
                  </a:solidFill>
                  <a:effectLst/>
                  <a:latin typeface="Times New Roman" pitchFamily="18" charset="0"/>
                </a:rPr>
                <a:t>Ulusal Proje Ekibi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pitchFamily="34" charset="0"/>
              </a:endParaRPr>
            </a:p>
          </p:txBody>
        </p:sp>
        <p:sp>
          <p:nvSpPr>
            <p:cNvPr id="11" name="Rectangle 9"/>
            <p:cNvSpPr>
              <a:spLocks noChangeArrowheads="1"/>
            </p:cNvSpPr>
            <p:nvPr/>
          </p:nvSpPr>
          <p:spPr bwMode="auto">
            <a:xfrm>
              <a:off x="5368" y="7833"/>
              <a:ext cx="1805" cy="133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AÇIK FORUM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rPr>
                <a:t>(Okuma Becerileri, Fen, Matematik)</a:t>
              </a:r>
              <a:endParaRPr kumimoji="0" lang="tr-TR" sz="1200" b="0" i="0" u="none" strike="noStrike" cap="none" normalizeH="0" baseline="0" dirty="0" smtClean="0">
                <a:ln>
                  <a:noFill/>
                </a:ln>
                <a:solidFill>
                  <a:schemeClr val="tx1"/>
                </a:solidFill>
                <a:effectLst/>
                <a:latin typeface="Arial" pitchFamily="34" charset="0"/>
              </a:endParaRPr>
            </a:p>
          </p:txBody>
        </p:sp>
        <p:cxnSp>
          <p:nvCxnSpPr>
            <p:cNvPr id="12" name="AutoShape 10"/>
            <p:cNvCxnSpPr>
              <a:cxnSpLocks noChangeShapeType="1"/>
            </p:cNvCxnSpPr>
            <p:nvPr/>
          </p:nvCxnSpPr>
          <p:spPr bwMode="auto">
            <a:xfrm flipH="1">
              <a:off x="4381" y="5282"/>
              <a:ext cx="705" cy="0"/>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3" name="AutoShape 11"/>
            <p:cNvCxnSpPr>
              <a:cxnSpLocks noChangeShapeType="1"/>
            </p:cNvCxnSpPr>
            <p:nvPr/>
          </p:nvCxnSpPr>
          <p:spPr bwMode="auto">
            <a:xfrm flipH="1">
              <a:off x="7171" y="5282"/>
              <a:ext cx="765" cy="1"/>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4" name="AutoShape 12"/>
            <p:cNvCxnSpPr>
              <a:cxnSpLocks noChangeShapeType="1"/>
            </p:cNvCxnSpPr>
            <p:nvPr/>
          </p:nvCxnSpPr>
          <p:spPr bwMode="auto">
            <a:xfrm flipH="1">
              <a:off x="7261" y="8281"/>
              <a:ext cx="675" cy="1"/>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5" name="AutoShape 13"/>
            <p:cNvCxnSpPr>
              <a:cxnSpLocks noChangeShapeType="1"/>
            </p:cNvCxnSpPr>
            <p:nvPr/>
          </p:nvCxnSpPr>
          <p:spPr bwMode="auto">
            <a:xfrm flipH="1">
              <a:off x="7171" y="6782"/>
              <a:ext cx="765" cy="0"/>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6" name="AutoShape 14"/>
            <p:cNvCxnSpPr>
              <a:cxnSpLocks noChangeShapeType="1"/>
            </p:cNvCxnSpPr>
            <p:nvPr/>
          </p:nvCxnSpPr>
          <p:spPr bwMode="auto">
            <a:xfrm rot="16200000" flipH="1">
              <a:off x="2788" y="5660"/>
              <a:ext cx="218" cy="2"/>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7" name="AutoShape 15"/>
            <p:cNvCxnSpPr>
              <a:cxnSpLocks noChangeShapeType="1"/>
            </p:cNvCxnSpPr>
            <p:nvPr/>
          </p:nvCxnSpPr>
          <p:spPr bwMode="auto">
            <a:xfrm rot="16200000" flipV="1">
              <a:off x="2749" y="9411"/>
              <a:ext cx="297" cy="2"/>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cxnSp>
          <p:nvCxnSpPr>
            <p:cNvPr id="18" name="AutoShape 16"/>
            <p:cNvCxnSpPr>
              <a:cxnSpLocks noChangeShapeType="1"/>
            </p:cNvCxnSpPr>
            <p:nvPr/>
          </p:nvCxnSpPr>
          <p:spPr bwMode="auto">
            <a:xfrm flipH="1">
              <a:off x="4576" y="10832"/>
              <a:ext cx="3360" cy="0"/>
            </a:xfrm>
            <a:prstGeom prst="straightConnector1">
              <a:avLst/>
            </a:prstGeom>
            <a:ln w="9525">
              <a:solidFill>
                <a:srgbClr val="000000"/>
              </a:solidFill>
              <a:prstDash val="dashDot"/>
              <a:round/>
              <a:headEnd/>
              <a:tailEnd type="triangle" w="med" len="med"/>
            </a:ln>
          </p:spPr>
          <p:style>
            <a:lnRef idx="0">
              <a:scrgbClr r="0" g="0" b="0"/>
            </a:lnRef>
            <a:fillRef idx="1002">
              <a:schemeClr val="lt2"/>
            </a:fillRef>
            <a:effectRef idx="0">
              <a:scrgbClr r="0" g="0" b="0"/>
            </a:effectRef>
            <a:fontRef idx="major"/>
          </p:style>
        </p:cxnSp>
        <p:cxnSp>
          <p:nvCxnSpPr>
            <p:cNvPr id="19" name="AutoShape 17"/>
            <p:cNvCxnSpPr>
              <a:cxnSpLocks noChangeShapeType="1"/>
            </p:cNvCxnSpPr>
            <p:nvPr/>
          </p:nvCxnSpPr>
          <p:spPr bwMode="auto">
            <a:xfrm>
              <a:off x="7171" y="5552"/>
              <a:ext cx="375" cy="0"/>
            </a:xfrm>
            <a:prstGeom prst="straightConnector1">
              <a:avLst/>
            </a:prstGeom>
            <a:ln w="9525">
              <a:solidFill>
                <a:srgbClr val="000000"/>
              </a:solidFill>
              <a:round/>
              <a:headEnd/>
              <a:tailEnd/>
            </a:ln>
          </p:spPr>
          <p:style>
            <a:lnRef idx="0">
              <a:scrgbClr r="0" g="0" b="0"/>
            </a:lnRef>
            <a:fillRef idx="1002">
              <a:schemeClr val="lt2"/>
            </a:fillRef>
            <a:effectRef idx="0">
              <a:scrgbClr r="0" g="0" b="0"/>
            </a:effectRef>
            <a:fontRef idx="major"/>
          </p:style>
        </p:cxnSp>
        <p:cxnSp>
          <p:nvCxnSpPr>
            <p:cNvPr id="20" name="AutoShape 18"/>
            <p:cNvCxnSpPr>
              <a:cxnSpLocks noChangeShapeType="1"/>
            </p:cNvCxnSpPr>
            <p:nvPr/>
          </p:nvCxnSpPr>
          <p:spPr bwMode="auto">
            <a:xfrm>
              <a:off x="7546" y="5552"/>
              <a:ext cx="0" cy="2445"/>
            </a:xfrm>
            <a:prstGeom prst="straightConnector1">
              <a:avLst/>
            </a:prstGeom>
            <a:ln w="9525">
              <a:solidFill>
                <a:srgbClr val="000000"/>
              </a:solidFill>
              <a:round/>
              <a:headEnd/>
              <a:tailEnd/>
            </a:ln>
          </p:spPr>
          <p:style>
            <a:lnRef idx="0">
              <a:scrgbClr r="0" g="0" b="0"/>
            </a:lnRef>
            <a:fillRef idx="1002">
              <a:schemeClr val="lt2"/>
            </a:fillRef>
            <a:effectRef idx="0">
              <a:scrgbClr r="0" g="0" b="0"/>
            </a:effectRef>
            <a:fontRef idx="major"/>
          </p:style>
        </p:cxnSp>
        <p:cxnSp>
          <p:nvCxnSpPr>
            <p:cNvPr id="21" name="AutoShape 19"/>
            <p:cNvCxnSpPr>
              <a:cxnSpLocks noChangeShapeType="1"/>
            </p:cNvCxnSpPr>
            <p:nvPr/>
          </p:nvCxnSpPr>
          <p:spPr bwMode="auto">
            <a:xfrm flipH="1">
              <a:off x="7261" y="7997"/>
              <a:ext cx="285" cy="1"/>
            </a:xfrm>
            <a:prstGeom prst="straightConnector1">
              <a:avLst/>
            </a:prstGeom>
            <a:ln w="9525">
              <a:solidFill>
                <a:srgbClr val="000000"/>
              </a:solidFill>
              <a:round/>
              <a:headEnd/>
              <a:tailEnd type="triangle" w="med" len="med"/>
            </a:ln>
          </p:spPr>
          <p:style>
            <a:lnRef idx="0">
              <a:scrgbClr r="0" g="0" b="0"/>
            </a:lnRef>
            <a:fillRef idx="1002">
              <a:schemeClr val="lt2"/>
            </a:fillRef>
            <a:effectRef idx="0">
              <a:scrgbClr r="0" g="0" b="0"/>
            </a:effectRef>
            <a:fontRef idx="major"/>
          </p:style>
        </p:cxnSp>
      </p:grpSp>
      <p:pic>
        <p:nvPicPr>
          <p:cNvPr id="2" name="Resim 1"/>
          <p:cNvPicPr>
            <a:picLocks noChangeAspect="1"/>
          </p:cNvPicPr>
          <p:nvPr/>
        </p:nvPicPr>
        <p:blipFill>
          <a:blip r:embed="rId3"/>
          <a:stretch>
            <a:fillRect/>
          </a:stretch>
        </p:blipFill>
        <p:spPr>
          <a:xfrm>
            <a:off x="1620236" y="4080350"/>
            <a:ext cx="1992975" cy="499594"/>
          </a:xfrm>
          <a:prstGeom prst="rect">
            <a:avLst/>
          </a:prstGeom>
        </p:spPr>
      </p:pic>
      <p:sp>
        <p:nvSpPr>
          <p:cNvPr id="22" name="Metin kutusu 21"/>
          <p:cNvSpPr txBox="1"/>
          <p:nvPr/>
        </p:nvSpPr>
        <p:spPr>
          <a:xfrm>
            <a:off x="3408674" y="361851"/>
            <a:ext cx="2520280" cy="369332"/>
          </a:xfrm>
          <a:prstGeom prst="rect">
            <a:avLst/>
          </a:prstGeom>
          <a:noFill/>
        </p:spPr>
        <p:txBody>
          <a:bodyPr wrap="square" rtlCol="0">
            <a:spAutoFit/>
          </a:bodyPr>
          <a:lstStyle/>
          <a:p>
            <a:r>
              <a:rPr lang="tr-TR" b="1" dirty="0" smtClean="0"/>
              <a:t>ORGANİZASYONEL YAPI</a:t>
            </a:r>
            <a:endParaRPr lang="tr-TR" b="1" dirty="0"/>
          </a:p>
        </p:txBody>
      </p:sp>
    </p:spTree>
    <p:extLst>
      <p:ext uri="{BB962C8B-B14F-4D97-AF65-F5344CB8AC3E}">
        <p14:creationId xmlns:p14="http://schemas.microsoft.com/office/powerpoint/2010/main" val="3390496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850106"/>
          </a:xfrm>
        </p:spPr>
        <p:txBody>
          <a:bodyPr>
            <a:normAutofit/>
          </a:bodyPr>
          <a:lstStyle/>
          <a:p>
            <a:r>
              <a:rPr lang="tr-TR" sz="4000" b="1" dirty="0" smtClean="0"/>
              <a:t>PISA’NIN ÖZELLİKLERİ</a:t>
            </a:r>
            <a:endParaRPr lang="tr-TR" sz="4000" b="1" dirty="0"/>
          </a:p>
        </p:txBody>
      </p:sp>
      <p:sp>
        <p:nvSpPr>
          <p:cNvPr id="3" name="İçerik Yer Tutucusu 2"/>
          <p:cNvSpPr>
            <a:spLocks noGrp="1"/>
          </p:cNvSpPr>
          <p:nvPr>
            <p:ph idx="1"/>
          </p:nvPr>
        </p:nvSpPr>
        <p:spPr>
          <a:xfrm>
            <a:off x="457200" y="1417638"/>
            <a:ext cx="8229600" cy="5035698"/>
          </a:xfrm>
        </p:spPr>
        <p:txBody>
          <a:bodyPr>
            <a:normAutofit lnSpcReduction="10000"/>
          </a:bodyPr>
          <a:lstStyle/>
          <a:p>
            <a:pPr marL="342900" lvl="2" indent="-342900">
              <a:lnSpc>
                <a:spcPct val="80000"/>
              </a:lnSpc>
              <a:spcBef>
                <a:spcPts val="1800"/>
              </a:spcBef>
              <a:spcAft>
                <a:spcPts val="1200"/>
              </a:spcAft>
              <a:buFont typeface="Wingdings" pitchFamily="2" charset="2"/>
              <a:buChar char="ü"/>
            </a:pPr>
            <a:r>
              <a:rPr lang="tr-TR" dirty="0" smtClean="0"/>
              <a:t>Bu </a:t>
            </a:r>
            <a:r>
              <a:rPr lang="tr-TR" dirty="0"/>
              <a:t>araştırmada ayrıca anketler uygulanarak öğrencilerin </a:t>
            </a:r>
            <a:r>
              <a:rPr lang="tr-TR" dirty="0" err="1"/>
              <a:t>duyuşsal</a:t>
            </a:r>
            <a:r>
              <a:rPr lang="tr-TR" dirty="0"/>
              <a:t> özellikleri, öğrenme biçimleri, okul ortamları ve aileleri ile ilgili veriler toplanmaktadır</a:t>
            </a:r>
            <a:r>
              <a:rPr lang="tr-TR" dirty="0" smtClean="0"/>
              <a:t>.</a:t>
            </a:r>
            <a:endParaRPr lang="tr-TR" sz="2400" dirty="0" smtClean="0"/>
          </a:p>
          <a:p>
            <a:pPr>
              <a:lnSpc>
                <a:spcPct val="80000"/>
              </a:lnSpc>
              <a:spcBef>
                <a:spcPts val="1800"/>
              </a:spcBef>
              <a:spcAft>
                <a:spcPts val="1200"/>
              </a:spcAft>
              <a:buFont typeface="Wingdings" pitchFamily="2" charset="2"/>
              <a:buChar char="ü"/>
            </a:pPr>
            <a:r>
              <a:rPr lang="tr-TR" sz="2400" dirty="0" smtClean="0"/>
              <a:t>Dünyadaki </a:t>
            </a:r>
            <a:r>
              <a:rPr lang="tr-TR" sz="2400" dirty="0"/>
              <a:t>eğitim sistemlerinin benzer ve farklı </a:t>
            </a:r>
            <a:r>
              <a:rPr lang="tr-TR" sz="2400" dirty="0" smtClean="0"/>
              <a:t>yanlarını, güçlü ve zayıf yönlerini ortaya koyar. Ülkelerin uluslararası düzeyde insan gücü olarak konumunu belirler.</a:t>
            </a:r>
            <a:endParaRPr lang="tr-TR" sz="2400" dirty="0"/>
          </a:p>
          <a:p>
            <a:pPr>
              <a:lnSpc>
                <a:spcPct val="80000"/>
              </a:lnSpc>
              <a:spcBef>
                <a:spcPts val="1200"/>
              </a:spcBef>
              <a:spcAft>
                <a:spcPts val="1200"/>
              </a:spcAft>
              <a:buFont typeface="Wingdings" pitchFamily="2" charset="2"/>
              <a:buChar char="ü"/>
            </a:pPr>
            <a:r>
              <a:rPr lang="tr-TR" sz="2400" dirty="0" smtClean="0"/>
              <a:t>Yeni politikalar ve eğitim-öğretim </a:t>
            </a:r>
            <a:r>
              <a:rPr lang="tr-TR" sz="2400" dirty="0"/>
              <a:t>programları</a:t>
            </a:r>
            <a:r>
              <a:rPr lang="tr-TR" sz="2400" dirty="0" smtClean="0"/>
              <a:t> </a:t>
            </a:r>
            <a:r>
              <a:rPr lang="tr-TR" sz="2400" dirty="0"/>
              <a:t>geliştirmeleri için hükümetlere bilgi </a:t>
            </a:r>
            <a:r>
              <a:rPr lang="tr-TR" sz="2400" dirty="0" smtClean="0"/>
              <a:t>sağlar</a:t>
            </a:r>
            <a:r>
              <a:rPr lang="tr-TR" sz="2400" dirty="0"/>
              <a:t>. </a:t>
            </a:r>
            <a:r>
              <a:rPr lang="tr-TR" sz="2400" dirty="0" smtClean="0"/>
              <a:t>H</a:t>
            </a:r>
            <a:r>
              <a:rPr lang="en-US" sz="2400" dirty="0" err="1" smtClean="0"/>
              <a:t>edeflerinin</a:t>
            </a:r>
            <a:r>
              <a:rPr lang="en-US" sz="2400" dirty="0" smtClean="0"/>
              <a:t> </a:t>
            </a:r>
            <a:r>
              <a:rPr lang="en-US" sz="2400" dirty="0"/>
              <a:t>ne</a:t>
            </a:r>
            <a:r>
              <a:rPr lang="tr-TR" sz="2400" dirty="0"/>
              <a:t> </a:t>
            </a:r>
            <a:r>
              <a:rPr lang="en-US" sz="2400" dirty="0" err="1"/>
              <a:t>kadarına</a:t>
            </a:r>
            <a:r>
              <a:rPr lang="en-US" sz="2400" dirty="0"/>
              <a:t> </a:t>
            </a:r>
            <a:r>
              <a:rPr lang="en-US" sz="2400" dirty="0" err="1" smtClean="0"/>
              <a:t>ulaştıklarını</a:t>
            </a:r>
            <a:r>
              <a:rPr lang="tr-TR" sz="2400" dirty="0" smtClean="0"/>
              <a:t> </a:t>
            </a:r>
            <a:r>
              <a:rPr lang="en-US" sz="2400" dirty="0" err="1" smtClean="0"/>
              <a:t>izlemelerine</a:t>
            </a:r>
            <a:r>
              <a:rPr lang="en-US" sz="2400" dirty="0" smtClean="0"/>
              <a:t> </a:t>
            </a:r>
            <a:r>
              <a:rPr lang="en-US" sz="2400" dirty="0" err="1"/>
              <a:t>imkân</a:t>
            </a:r>
            <a:r>
              <a:rPr lang="en-US" sz="2400" dirty="0"/>
              <a:t> </a:t>
            </a:r>
            <a:r>
              <a:rPr lang="en-US" sz="2400" dirty="0" err="1"/>
              <a:t>tanır</a:t>
            </a:r>
            <a:r>
              <a:rPr lang="en-US" sz="2400" dirty="0" smtClean="0"/>
              <a:t>.</a:t>
            </a:r>
            <a:endParaRPr lang="tr-TR" sz="2400" dirty="0" smtClean="0"/>
          </a:p>
          <a:p>
            <a:pPr>
              <a:lnSpc>
                <a:spcPct val="80000"/>
              </a:lnSpc>
              <a:spcBef>
                <a:spcPts val="1200"/>
              </a:spcBef>
              <a:spcAft>
                <a:spcPts val="1200"/>
              </a:spcAft>
              <a:buFont typeface="Wingdings" pitchFamily="2" charset="2"/>
              <a:buChar char="ü"/>
            </a:pPr>
            <a:r>
              <a:rPr lang="tr-TR" sz="2400" dirty="0" smtClean="0"/>
              <a:t>Eğitimde kalite </a:t>
            </a:r>
            <a:r>
              <a:rPr lang="tr-TR" sz="2400" dirty="0"/>
              <a:t>düzeyinin </a:t>
            </a:r>
            <a:r>
              <a:rPr lang="tr-TR" sz="2400" dirty="0" smtClean="0"/>
              <a:t>yükseltilmesine yönelik standartlar sağlar.  Özellikle eğitimde fırsat eşitliğine odaklanılmaktadır.</a:t>
            </a:r>
          </a:p>
          <a:p>
            <a:pPr>
              <a:lnSpc>
                <a:spcPct val="80000"/>
              </a:lnSpc>
              <a:spcBef>
                <a:spcPts val="1200"/>
              </a:spcBef>
              <a:spcAft>
                <a:spcPts val="1200"/>
              </a:spcAft>
              <a:buFont typeface="Wingdings" pitchFamily="2" charset="2"/>
              <a:buChar char="ü"/>
            </a:pPr>
            <a:r>
              <a:rPr lang="tr-TR" sz="2400" dirty="0"/>
              <a:t>Eğitim alanında yapılan araştırmalara </a:t>
            </a:r>
            <a:r>
              <a:rPr lang="tr-TR" sz="2400" dirty="0" smtClean="0"/>
              <a:t>kaynak (veri tabanı) </a:t>
            </a:r>
            <a:r>
              <a:rPr lang="tr-TR" sz="2400" dirty="0"/>
              <a:t>oluşturur</a:t>
            </a:r>
            <a:r>
              <a:rPr lang="tr-TR" sz="2400" dirty="0" smtClean="0"/>
              <a:t>.</a:t>
            </a:r>
            <a:endParaRPr lang="en-US" sz="2400" dirty="0"/>
          </a:p>
        </p:txBody>
      </p:sp>
    </p:spTree>
    <p:extLst>
      <p:ext uri="{BB962C8B-B14F-4D97-AF65-F5344CB8AC3E}">
        <p14:creationId xmlns:p14="http://schemas.microsoft.com/office/powerpoint/2010/main" val="144203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1800" y="692696"/>
            <a:ext cx="3960440" cy="576064"/>
          </a:xfrm>
        </p:spPr>
        <p:txBody>
          <a:bodyPr>
            <a:normAutofit fontScale="92500" lnSpcReduction="10000"/>
          </a:bodyPr>
          <a:lstStyle/>
          <a:p>
            <a:pPr marL="0" indent="0" algn="ctr">
              <a:spcBef>
                <a:spcPts val="1200"/>
              </a:spcBef>
              <a:spcAft>
                <a:spcPts val="1200"/>
              </a:spcAft>
              <a:buNone/>
            </a:pPr>
            <a:r>
              <a:rPr lang="tr-TR" sz="2400" b="1" dirty="0" smtClean="0"/>
              <a:t>GENİŞ COĞRAFİ YAPISI</a:t>
            </a:r>
            <a:endParaRPr lang="en-US" sz="2400" dirty="0"/>
          </a:p>
          <a:p>
            <a:pPr marL="0" indent="0">
              <a:spcBef>
                <a:spcPts val="1200"/>
              </a:spcBef>
              <a:spcAft>
                <a:spcPts val="1200"/>
              </a:spcAft>
              <a:buNone/>
            </a:pPr>
            <a:endParaRPr lang="tr-TR" dirty="0"/>
          </a:p>
        </p:txBody>
      </p:sp>
      <p:graphicFrame>
        <p:nvGraphicFramePr>
          <p:cNvPr id="4" name="Grafik 3"/>
          <p:cNvGraphicFramePr>
            <a:graphicFrameLocks/>
          </p:cNvGraphicFramePr>
          <p:nvPr>
            <p:extLst>
              <p:ext uri="{D42A27DB-BD31-4B8C-83A1-F6EECF244321}">
                <p14:modId xmlns:p14="http://schemas.microsoft.com/office/powerpoint/2010/main" val="1796416665"/>
              </p:ext>
            </p:extLst>
          </p:nvPr>
        </p:nvGraphicFramePr>
        <p:xfrm>
          <a:off x="1259632" y="1556792"/>
          <a:ext cx="6852253" cy="411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405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noChangeArrowheads="1"/>
          </p:cNvPicPr>
          <p:nvPr/>
        </p:nvPicPr>
        <p:blipFill>
          <a:blip r:embed="rId3">
            <a:lum bright="10000" contrast="13000"/>
            <a:extLst>
              <a:ext uri="{28A0092B-C50C-407E-A947-70E740481C1C}">
                <a14:useLocalDpi xmlns:a14="http://schemas.microsoft.com/office/drawing/2010/main" val="0"/>
              </a:ext>
            </a:extLst>
          </a:blip>
          <a:srcRect/>
          <a:stretch>
            <a:fillRect/>
          </a:stretch>
        </p:blipFill>
        <p:spPr bwMode="auto">
          <a:xfrm>
            <a:off x="395537" y="1124744"/>
            <a:ext cx="8280920" cy="429669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331640" y="5454352"/>
            <a:ext cx="6264696" cy="1143000"/>
          </a:xfrm>
        </p:spPr>
        <p:txBody>
          <a:bodyPr>
            <a:normAutofit/>
          </a:bodyPr>
          <a:lstStyle/>
          <a:p>
            <a:pPr lvl="0" algn="l"/>
            <a:r>
              <a:rPr lang="tr-TR" sz="1200" i="1" dirty="0">
                <a:latin typeface="+mn-lt"/>
                <a:cs typeface="Arial" charset="0"/>
              </a:rPr>
              <a:t>1</a:t>
            </a:r>
            <a:r>
              <a:rPr lang="tr-TR" sz="1200" dirty="0">
                <a:latin typeface="+mn-lt"/>
                <a:cs typeface="Arial" charset="0"/>
              </a:rPr>
              <a:t>=PISA 2000’den itibaren katılan </a:t>
            </a:r>
            <a:r>
              <a:rPr lang="tr-TR" sz="1200" dirty="0" smtClean="0">
                <a:latin typeface="+mn-lt"/>
                <a:cs typeface="Arial" charset="0"/>
              </a:rPr>
              <a:t>ülkeler                       </a:t>
            </a:r>
            <a:r>
              <a:rPr lang="tr-TR" sz="1200" i="1" dirty="0">
                <a:latin typeface="+mn-lt"/>
                <a:cs typeface="Arial" charset="0"/>
              </a:rPr>
              <a:t>4</a:t>
            </a:r>
            <a:r>
              <a:rPr lang="tr-TR" sz="1200" dirty="0">
                <a:latin typeface="+mn-lt"/>
                <a:cs typeface="Arial" charset="0"/>
              </a:rPr>
              <a:t>=PISA 2009’dan itibaren katılan ülkeler</a:t>
            </a:r>
            <a:r>
              <a:rPr lang="tr-TR" sz="1200" dirty="0" smtClean="0">
                <a:latin typeface="+mn-lt"/>
                <a:cs typeface="Arial" charset="0"/>
              </a:rPr>
              <a:t/>
            </a:r>
            <a:br>
              <a:rPr lang="tr-TR" sz="1200" dirty="0" smtClean="0">
                <a:latin typeface="+mn-lt"/>
                <a:cs typeface="Arial" charset="0"/>
              </a:rPr>
            </a:br>
            <a:r>
              <a:rPr lang="tr-TR" sz="1200" i="1" dirty="0" smtClean="0">
                <a:latin typeface="+mn-lt"/>
                <a:cs typeface="Arial" charset="0"/>
              </a:rPr>
              <a:t>2</a:t>
            </a:r>
            <a:r>
              <a:rPr lang="tr-TR" sz="1200" dirty="0" smtClean="0">
                <a:latin typeface="+mn-lt"/>
                <a:cs typeface="Arial" charset="0"/>
              </a:rPr>
              <a:t>=PISA </a:t>
            </a:r>
            <a:r>
              <a:rPr lang="tr-TR" sz="1200" dirty="0">
                <a:latin typeface="+mn-lt"/>
                <a:cs typeface="Arial" charset="0"/>
              </a:rPr>
              <a:t>2003’ten itibaren katılan </a:t>
            </a:r>
            <a:r>
              <a:rPr lang="tr-TR" sz="1200" dirty="0" smtClean="0">
                <a:latin typeface="+mn-lt"/>
                <a:cs typeface="Arial" charset="0"/>
              </a:rPr>
              <a:t>ülkeler                        </a:t>
            </a:r>
            <a:r>
              <a:rPr lang="tr-TR" sz="1200" i="1" dirty="0" smtClean="0">
                <a:latin typeface="+mn-lt"/>
                <a:cs typeface="Arial" charset="0"/>
              </a:rPr>
              <a:t>5</a:t>
            </a:r>
            <a:r>
              <a:rPr lang="tr-TR" sz="1200" dirty="0" smtClean="0">
                <a:latin typeface="+mn-lt"/>
                <a:cs typeface="Arial" charset="0"/>
              </a:rPr>
              <a:t>=İlk </a:t>
            </a:r>
            <a:r>
              <a:rPr lang="tr-TR" sz="1200" dirty="0">
                <a:latin typeface="+mn-lt"/>
                <a:cs typeface="Arial" charset="0"/>
              </a:rPr>
              <a:t>kez PISA 2012’de katılan ülkeler</a:t>
            </a:r>
            <a:r>
              <a:rPr lang="tr-TR" sz="1200" dirty="0" smtClean="0">
                <a:latin typeface="+mn-lt"/>
                <a:cs typeface="Arial" charset="0"/>
              </a:rPr>
              <a:t/>
            </a:r>
            <a:br>
              <a:rPr lang="tr-TR" sz="1200" dirty="0" smtClean="0">
                <a:latin typeface="+mn-lt"/>
                <a:cs typeface="Arial" charset="0"/>
              </a:rPr>
            </a:br>
            <a:r>
              <a:rPr lang="tr-TR" sz="1200" i="1" dirty="0" smtClean="0">
                <a:latin typeface="+mn-lt"/>
                <a:cs typeface="Arial" charset="0"/>
              </a:rPr>
              <a:t>3</a:t>
            </a:r>
            <a:r>
              <a:rPr lang="tr-TR" sz="1200" dirty="0" smtClean="0">
                <a:latin typeface="+mn-lt"/>
                <a:cs typeface="Arial" charset="0"/>
              </a:rPr>
              <a:t>=PISA </a:t>
            </a:r>
            <a:r>
              <a:rPr lang="tr-TR" sz="1200" dirty="0">
                <a:latin typeface="+mn-lt"/>
                <a:cs typeface="Arial" charset="0"/>
              </a:rPr>
              <a:t>2006 ‘ten itibaren katılan </a:t>
            </a:r>
            <a:r>
              <a:rPr lang="tr-TR" sz="1200" dirty="0" smtClean="0">
                <a:latin typeface="+mn-lt"/>
                <a:cs typeface="Arial" charset="0"/>
              </a:rPr>
              <a:t>ülkeler </a:t>
            </a:r>
            <a:r>
              <a:rPr lang="tr-TR" sz="1200" dirty="0">
                <a:latin typeface="+mn-lt"/>
                <a:cs typeface="Arial" charset="0"/>
              </a:rPr>
              <a:t/>
            </a:r>
            <a:br>
              <a:rPr lang="tr-TR" sz="1200" dirty="0">
                <a:latin typeface="+mn-lt"/>
                <a:cs typeface="Arial" charset="0"/>
              </a:rPr>
            </a:br>
            <a:endParaRPr lang="tr-TR" sz="1200" dirty="0">
              <a:latin typeface="+mn-lt"/>
            </a:endParaRP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2599589539"/>
              </p:ext>
            </p:extLst>
          </p:nvPr>
        </p:nvGraphicFramePr>
        <p:xfrm>
          <a:off x="857250" y="1286991"/>
          <a:ext cx="7429500" cy="4086225"/>
        </p:xfrm>
        <a:graphic>
          <a:graphicData uri="http://schemas.openxmlformats.org/drawingml/2006/table">
            <a:tbl>
              <a:tblPr/>
              <a:tblGrid>
                <a:gridCol w="1651000"/>
                <a:gridCol w="1689100"/>
                <a:gridCol w="952500"/>
                <a:gridCol w="1308100"/>
                <a:gridCol w="1828800"/>
              </a:tblGrid>
              <a:tr h="200025">
                <a:tc gridSpan="2">
                  <a:txBody>
                    <a:bodyPr/>
                    <a:lstStyle/>
                    <a:p>
                      <a:pPr algn="l" rtl="0" fontAlgn="ctr"/>
                      <a:r>
                        <a:rPr lang="tr-TR" sz="1200" b="0" i="0" u="sng" strike="noStrike" dirty="0">
                          <a:solidFill>
                            <a:srgbClr val="000000"/>
                          </a:solidFill>
                          <a:effectLst/>
                          <a:latin typeface="Calibri"/>
                        </a:rPr>
                        <a:t>   </a:t>
                      </a:r>
                      <a:r>
                        <a:rPr lang="tr-TR" sz="1200" b="1" i="0" u="sng" strike="noStrike" dirty="0">
                          <a:solidFill>
                            <a:srgbClr val="000000"/>
                          </a:solidFill>
                          <a:effectLst/>
                          <a:latin typeface="Calibri"/>
                        </a:rPr>
                        <a:t>OECD Üyesi Ülkeler</a:t>
                      </a:r>
                      <a:r>
                        <a:rPr lang="tr-TR" sz="1200" b="0" i="0" u="sng" strike="noStrike" dirty="0">
                          <a:solidFill>
                            <a:srgbClr val="000000"/>
                          </a:solidFill>
                          <a:effectLst/>
                          <a:latin typeface="Calibri"/>
                        </a:rPr>
                        <a:t>                          </a:t>
                      </a:r>
                    </a:p>
                  </a:txBody>
                  <a:tcPr marL="9525" marR="9525" marT="9525" marB="0" anchor="ctr">
                    <a:lnL>
                      <a:noFill/>
                    </a:lnL>
                    <a:lnR>
                      <a:noFill/>
                    </a:lnR>
                    <a:lnT>
                      <a:noFill/>
                    </a:lnT>
                    <a:lnB>
                      <a:noFill/>
                    </a:lnB>
                  </a:tcPr>
                </a:tc>
                <a:tc hMerge="1">
                  <a:txBody>
                    <a:bodyPr/>
                    <a:lstStyle/>
                    <a:p>
                      <a:endParaRPr lang="tr-TR"/>
                    </a:p>
                  </a:txBody>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gridSpan="2">
                  <a:txBody>
                    <a:bodyPr/>
                    <a:lstStyle/>
                    <a:p>
                      <a:pPr algn="l" rtl="0" fontAlgn="ctr"/>
                      <a:r>
                        <a:rPr lang="tr-TR" sz="1200" b="0" i="0" u="sng" strike="noStrike" dirty="0">
                          <a:solidFill>
                            <a:srgbClr val="000000"/>
                          </a:solidFill>
                          <a:effectLst/>
                          <a:latin typeface="Calibri"/>
                        </a:rPr>
                        <a:t>               </a:t>
                      </a:r>
                      <a:r>
                        <a:rPr lang="tr-TR" sz="1200" b="1" i="0" u="sng" strike="noStrike" dirty="0">
                          <a:solidFill>
                            <a:srgbClr val="000000"/>
                          </a:solidFill>
                          <a:effectLst/>
                          <a:latin typeface="Calibri"/>
                        </a:rPr>
                        <a:t>Diğer Katılımcı Ülkeler</a:t>
                      </a:r>
                      <a:r>
                        <a:rPr lang="tr-TR" sz="1200" b="0" i="0" u="sng" strike="noStrike" dirty="0">
                          <a:solidFill>
                            <a:srgbClr val="000000"/>
                          </a:solidFill>
                          <a:effectLst/>
                          <a:latin typeface="Calibri"/>
                        </a:rPr>
                        <a:t>                   </a:t>
                      </a:r>
                    </a:p>
                  </a:txBody>
                  <a:tcPr marL="9525" marR="9525" marT="9525" marB="0" anchor="ctr">
                    <a:lnL>
                      <a:noFill/>
                    </a:lnL>
                    <a:lnR>
                      <a:noFill/>
                    </a:lnR>
                    <a:lnT>
                      <a:noFill/>
                    </a:lnT>
                    <a:lnB>
                      <a:noFill/>
                    </a:lnB>
                  </a:tcPr>
                </a:tc>
                <a:tc hMerge="1">
                  <a:txBody>
                    <a:bodyPr/>
                    <a:lstStyle/>
                    <a:p>
                      <a:endParaRPr lang="tr-TR"/>
                    </a:p>
                  </a:txBody>
                  <a:tcPr/>
                </a:tc>
              </a:tr>
              <a:tr h="228600">
                <a:tc>
                  <a:txBody>
                    <a:bodyPr/>
                    <a:lstStyle/>
                    <a:p>
                      <a:pPr algn="l" rtl="0" fontAlgn="ctr"/>
                      <a:r>
                        <a:rPr lang="tr-TR" sz="1200" b="0" i="0" u="none" strike="noStrike" dirty="0">
                          <a:solidFill>
                            <a:srgbClr val="000000"/>
                          </a:solidFill>
                          <a:effectLst/>
                          <a:latin typeface="Calibri"/>
                        </a:rPr>
                        <a:t>Avustralya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Kore</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Arnavutluk</a:t>
                      </a:r>
                      <a:r>
                        <a:rPr lang="tr-TR" sz="1200" b="1" i="1" u="none" strike="noStrike" baseline="30000" dirty="0" smtClean="0">
                          <a:solidFill>
                            <a:srgbClr val="000000"/>
                          </a:solidFill>
                          <a:effectLst/>
                          <a:latin typeface="+mn-lt"/>
                        </a:rPr>
                        <a:t>4</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Lihtenştayn</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Avusturya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Lüksemburg</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Arjantin</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Litvanya</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Belçika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Meksika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Brezilya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Calibri"/>
                        </a:rPr>
                        <a:t>Makao-Çin</a:t>
                      </a:r>
                      <a:r>
                        <a:rPr lang="tr-TR" sz="1200" b="1" i="1" u="none" strike="noStrike" baseline="30000" dirty="0" smtClean="0">
                          <a:solidFill>
                            <a:srgbClr val="000000"/>
                          </a:solidFill>
                          <a:effectLst/>
                          <a:latin typeface="+mn-lt"/>
                        </a:rPr>
                        <a:t>2</a:t>
                      </a:r>
                      <a:endParaRPr lang="tr-TR" sz="1200" b="1" i="0" u="none" strike="noStrike" dirty="0" smtClean="0">
                        <a:solidFill>
                          <a:srgbClr val="000000"/>
                        </a:solidFill>
                        <a:effectLst/>
                        <a:latin typeface="+mn-lt"/>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Kanada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Hollanda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Bulgaristan</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Malezya</a:t>
                      </a:r>
                      <a:r>
                        <a:rPr lang="tr-TR" sz="1200" b="0" i="1" u="none" strike="noStrike" baseline="30000" dirty="0">
                          <a:solidFill>
                            <a:srgbClr val="000000"/>
                          </a:solidFill>
                          <a:effectLst/>
                          <a:latin typeface="Calibri"/>
                        </a:rPr>
                        <a:t>5</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Şili</a:t>
                      </a:r>
                      <a:r>
                        <a:rPr lang="tr-TR" sz="1200" b="1" i="1" u="none" strike="noStrike" baseline="30000" dirty="0" smtClean="0">
                          <a:solidFill>
                            <a:srgbClr val="000000"/>
                          </a:solidFill>
                          <a:effectLst/>
                          <a:latin typeface="+mn-lt"/>
                        </a:rPr>
                        <a:t>3</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Yeni </a:t>
                      </a:r>
                      <a:r>
                        <a:rPr lang="tr-TR" sz="1200" b="0" i="0" u="none" strike="noStrike" dirty="0" smtClean="0">
                          <a:solidFill>
                            <a:srgbClr val="000000"/>
                          </a:solidFill>
                          <a:effectLst/>
                          <a:latin typeface="Calibri"/>
                        </a:rPr>
                        <a:t>Zelanda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Çin (Şanghay</a:t>
                      </a:r>
                      <a:r>
                        <a:rPr lang="tr-TR" sz="1200" b="0" i="0" u="none" strike="noStrike" dirty="0" smtClean="0">
                          <a:solidFill>
                            <a:srgbClr val="000000"/>
                          </a:solidFill>
                          <a:effectLst/>
                          <a:latin typeface="Calibri"/>
                        </a:rPr>
                        <a:t>)</a:t>
                      </a:r>
                      <a:r>
                        <a:rPr lang="tr-TR" sz="1200" b="1" i="1" u="none" strike="noStrike" baseline="30000" dirty="0" smtClean="0">
                          <a:solidFill>
                            <a:srgbClr val="000000"/>
                          </a:solidFill>
                          <a:effectLst/>
                          <a:latin typeface="+mn-lt"/>
                        </a:rPr>
                        <a:t> 4</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Karadağ</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Çek Cumhuriyeti</a:t>
                      </a:r>
                      <a:r>
                        <a:rPr lang="tr-TR" sz="1200" b="1" i="1" u="none" strike="noStrike" baseline="30000" dirty="0">
                          <a:solidFill>
                            <a:srgbClr val="000000"/>
                          </a:solidFill>
                          <a:effectLst/>
                          <a:latin typeface="Calibri"/>
                        </a:rPr>
                        <a:t>1</a:t>
                      </a:r>
                      <a:r>
                        <a:rPr lang="tr-TR" sz="1200" b="0" i="0" u="none" strike="noStrike" dirty="0">
                          <a:solidFill>
                            <a:srgbClr val="000000"/>
                          </a:solidFill>
                          <a:effectLst/>
                          <a:latin typeface="Calibri"/>
                        </a:rPr>
                        <a:t> </a:t>
                      </a: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Norveç</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Tayvan </a:t>
                      </a:r>
                      <a:r>
                        <a:rPr lang="tr-TR" sz="1200" b="0" i="0" u="none" strike="noStrike" dirty="0" smtClean="0">
                          <a:solidFill>
                            <a:srgbClr val="000000"/>
                          </a:solidFill>
                          <a:effectLst/>
                          <a:latin typeface="Calibri"/>
                        </a:rPr>
                        <a:t>Çin</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Peru</a:t>
                      </a:r>
                      <a:r>
                        <a:rPr lang="tr-TR" sz="1200" b="1" i="1" u="none" strike="noStrike" baseline="30000" dirty="0">
                          <a:solidFill>
                            <a:srgbClr val="000000"/>
                          </a:solidFill>
                          <a:effectLst/>
                          <a:latin typeface="Calibri"/>
                        </a:rPr>
                        <a:t>4</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Danimarka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Polonya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Kolombiya</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Katar</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Finlandiya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Portekiz</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Kosta Rika</a:t>
                      </a:r>
                      <a:r>
                        <a:rPr lang="tr-TR" sz="1200" b="1" i="1" u="none" strike="noStrike" baseline="30000" dirty="0">
                          <a:solidFill>
                            <a:srgbClr val="000000"/>
                          </a:solidFill>
                          <a:effectLst/>
                          <a:latin typeface="Calibri"/>
                        </a:rPr>
                        <a:t>5</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Romanya</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a:solidFill>
                            <a:srgbClr val="000000"/>
                          </a:solidFill>
                          <a:effectLst/>
                          <a:latin typeface="Calibri"/>
                        </a:rPr>
                        <a:t>Fransa</a:t>
                      </a:r>
                      <a:r>
                        <a:rPr lang="tr-TR" sz="1200" b="1" i="1" u="none" strike="noStrike" baseline="30000" dirty="0">
                          <a:solidFill>
                            <a:srgbClr val="000000"/>
                          </a:solidFill>
                          <a:effectLst/>
                          <a:latin typeface="Calibri"/>
                        </a:rPr>
                        <a:t>1</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Slovak Cumhuriyeti</a:t>
                      </a:r>
                      <a:r>
                        <a:rPr lang="tr-TR" sz="1200" b="1" i="1" u="none" strike="noStrike" baseline="30000" dirty="0">
                          <a:solidFill>
                            <a:srgbClr val="000000"/>
                          </a:solidFill>
                          <a:effectLst/>
                          <a:latin typeface="Calibri"/>
                        </a:rPr>
                        <a:t>2</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Hırvatistan</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Rusya </a:t>
                      </a:r>
                      <a:r>
                        <a:rPr lang="tr-TR" sz="1200" b="0" i="0" u="none" strike="noStrike" dirty="0" smtClean="0">
                          <a:solidFill>
                            <a:srgbClr val="000000"/>
                          </a:solidFill>
                          <a:effectLst/>
                          <a:latin typeface="Calibri"/>
                        </a:rPr>
                        <a:t>Federasyonu</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Almanya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Slovenya</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Calibri"/>
                        </a:rPr>
                        <a:t>Sırbistan</a:t>
                      </a:r>
                      <a:r>
                        <a:rPr lang="tr-TR" sz="1200" b="1" i="1" u="none" strike="noStrike" baseline="30000" dirty="0" smtClean="0">
                          <a:solidFill>
                            <a:srgbClr val="000000"/>
                          </a:solidFill>
                          <a:effectLst/>
                          <a:latin typeface="+mn-lt"/>
                        </a:rPr>
                        <a:t>2</a:t>
                      </a:r>
                      <a:endParaRPr lang="tr-TR" sz="1200" b="1" i="0" u="none" strike="noStrike" dirty="0" smtClean="0">
                        <a:solidFill>
                          <a:srgbClr val="000000"/>
                        </a:solidFill>
                        <a:effectLst/>
                        <a:latin typeface="+mn-lt"/>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Yunanistan</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İspanya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Estonya</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Singapur</a:t>
                      </a:r>
                      <a:r>
                        <a:rPr lang="tr-TR" sz="1200" b="1" i="1" u="none" strike="noStrike" baseline="30000" dirty="0" smtClean="0">
                          <a:solidFill>
                            <a:srgbClr val="000000"/>
                          </a:solidFill>
                          <a:effectLst/>
                          <a:latin typeface="+mn-lt"/>
                        </a:rPr>
                        <a:t>4</a:t>
                      </a:r>
                      <a:endParaRPr lang="tr-TR" sz="1200" b="0" i="0" u="none" strike="noStrike" dirty="0">
                        <a:solidFill>
                          <a:srgbClr val="000000"/>
                        </a:solidFill>
                        <a:effectLst/>
                        <a:latin typeface="+mn-lt"/>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Macaristan</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İsveç</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Gürcistan</a:t>
                      </a:r>
                      <a:r>
                        <a:rPr lang="tr-TR" sz="1200" b="1" i="1" u="none" strike="noStrike" baseline="30000" dirty="0" smtClean="0">
                          <a:solidFill>
                            <a:srgbClr val="000000"/>
                          </a:solidFill>
                          <a:effectLst/>
                          <a:latin typeface="+mn-lt"/>
                        </a:rPr>
                        <a:t>5</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a:solidFill>
                            <a:srgbClr val="000000"/>
                          </a:solidFill>
                          <a:effectLst/>
                          <a:latin typeface="Calibri"/>
                        </a:rPr>
                        <a:t>Tayland</a:t>
                      </a:r>
                      <a:r>
                        <a:rPr lang="tr-TR" sz="1200" b="0" i="1" u="none" strike="noStrike" baseline="30000">
                          <a:solidFill>
                            <a:srgbClr val="000000"/>
                          </a:solidFill>
                          <a:effectLst/>
                          <a:latin typeface="Calibri"/>
                        </a:rPr>
                        <a:t>2</a:t>
                      </a: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İzlanda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İsviçre</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Calibri"/>
                        </a:rPr>
                        <a:t>Hong-Kong Çin</a:t>
                      </a:r>
                      <a:r>
                        <a:rPr lang="tr-TR" sz="1200" b="1" i="1" u="none" strike="noStrike" baseline="30000" dirty="0" smtClean="0">
                          <a:solidFill>
                            <a:srgbClr val="000000"/>
                          </a:solidFill>
                          <a:effectLst/>
                          <a:latin typeface="+mn-lt"/>
                        </a:rPr>
                        <a:t>2</a:t>
                      </a:r>
                      <a:endParaRPr lang="tr-TR" sz="1200" b="1" i="0" u="none" strike="noStrike" dirty="0" smtClean="0">
                        <a:solidFill>
                          <a:srgbClr val="000000"/>
                        </a:solidFill>
                        <a:effectLst/>
                        <a:latin typeface="+mn-lt"/>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Trinidad ve </a:t>
                      </a:r>
                      <a:r>
                        <a:rPr lang="tr-TR" sz="1200" b="0" i="0" u="none" strike="noStrike" dirty="0" smtClean="0">
                          <a:solidFill>
                            <a:srgbClr val="000000"/>
                          </a:solidFill>
                          <a:effectLst/>
                          <a:latin typeface="Calibri"/>
                        </a:rPr>
                        <a:t>Tobago</a:t>
                      </a:r>
                      <a:r>
                        <a:rPr lang="tr-TR" sz="1200" b="1" i="1" u="none" strike="noStrike" baseline="30000" dirty="0" smtClean="0">
                          <a:solidFill>
                            <a:srgbClr val="000000"/>
                          </a:solidFill>
                          <a:effectLst/>
                          <a:latin typeface="+mn-lt"/>
                        </a:rPr>
                        <a:t>4</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İrlanda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Türkiye</a:t>
                      </a:r>
                      <a:r>
                        <a:rPr lang="tr-TR" sz="1200" b="1" i="1" u="none" strike="noStrike" baseline="30000" dirty="0" smtClean="0">
                          <a:solidFill>
                            <a:srgbClr val="000000"/>
                          </a:solidFill>
                          <a:effectLst/>
                          <a:latin typeface="+mn-lt"/>
                        </a:rPr>
                        <a:t>2</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Endoezya</a:t>
                      </a:r>
                      <a:r>
                        <a:rPr lang="tr-TR" sz="1200" b="0" i="1" u="none" strike="noStrike" baseline="30000" dirty="0">
                          <a:solidFill>
                            <a:srgbClr val="000000"/>
                          </a:solidFill>
                          <a:effectLst/>
                          <a:latin typeface="Calibri"/>
                        </a:rPr>
                        <a:t>2</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Calibri"/>
                        </a:rPr>
                        <a:t>Tunus</a:t>
                      </a:r>
                      <a:r>
                        <a:rPr lang="tr-TR" sz="1200" b="1" i="1" u="none" strike="noStrike" baseline="30000" dirty="0" smtClean="0">
                          <a:solidFill>
                            <a:srgbClr val="000000"/>
                          </a:solidFill>
                          <a:effectLst/>
                          <a:latin typeface="+mn-lt"/>
                        </a:rPr>
                        <a:t>2</a:t>
                      </a:r>
                      <a:endParaRPr lang="tr-TR" sz="1200" b="1" i="0" u="none" strike="noStrike" dirty="0" smtClean="0">
                        <a:solidFill>
                          <a:srgbClr val="000000"/>
                        </a:solidFill>
                        <a:effectLst/>
                        <a:latin typeface="+mn-lt"/>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İsrail</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Birleşik </a:t>
                      </a:r>
                      <a:r>
                        <a:rPr lang="tr-TR" sz="1200" b="0" i="0" u="none" strike="noStrike" dirty="0" smtClean="0">
                          <a:solidFill>
                            <a:srgbClr val="000000"/>
                          </a:solidFill>
                          <a:effectLst/>
                          <a:latin typeface="Calibri"/>
                        </a:rPr>
                        <a:t>Krallık</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smtClean="0">
                          <a:solidFill>
                            <a:srgbClr val="000000"/>
                          </a:solidFill>
                          <a:effectLst/>
                          <a:latin typeface="Calibri"/>
                        </a:rPr>
                        <a:t>Ürdün</a:t>
                      </a:r>
                      <a:r>
                        <a:rPr lang="tr-TR" sz="1200" b="1" i="1" u="none" strike="noStrike" baseline="30000" dirty="0" smtClean="0">
                          <a:solidFill>
                            <a:srgbClr val="000000"/>
                          </a:solidFill>
                          <a:effectLst/>
                          <a:latin typeface="+mn-lt"/>
                        </a:rPr>
                        <a:t>3</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Birleşik Arap </a:t>
                      </a:r>
                      <a:r>
                        <a:rPr lang="tr-TR" sz="1200" b="0" i="0" u="none" strike="noStrike" dirty="0" smtClean="0">
                          <a:solidFill>
                            <a:srgbClr val="000000"/>
                          </a:solidFill>
                          <a:effectLst/>
                          <a:latin typeface="Calibri"/>
                        </a:rPr>
                        <a:t>Emirlikleri</a:t>
                      </a:r>
                      <a:r>
                        <a:rPr lang="tr-TR" sz="1200" b="1" i="1" u="none" strike="noStrike" baseline="30000" dirty="0" smtClean="0">
                          <a:solidFill>
                            <a:srgbClr val="000000"/>
                          </a:solidFill>
                          <a:effectLst/>
                          <a:latin typeface="+mn-lt"/>
                        </a:rPr>
                        <a:t>5</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İtalya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Birleşmiş </a:t>
                      </a:r>
                      <a:r>
                        <a:rPr lang="tr-TR" sz="1200" b="0" i="0" u="none" strike="noStrike" dirty="0" smtClean="0">
                          <a:solidFill>
                            <a:srgbClr val="000000"/>
                          </a:solidFill>
                          <a:effectLst/>
                          <a:latin typeface="Calibri"/>
                        </a:rPr>
                        <a:t>Milletler</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endParaRPr lang="tr-TR" sz="12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Kazakistan</a:t>
                      </a:r>
                      <a:r>
                        <a:rPr lang="tr-TR" sz="1200" b="1" i="1" u="none" strike="noStrike" baseline="30000" dirty="0">
                          <a:solidFill>
                            <a:srgbClr val="000000"/>
                          </a:solidFill>
                          <a:effectLst/>
                          <a:latin typeface="Calibri"/>
                        </a:rPr>
                        <a:t>3</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rtl="0" fontAlgn="ctr"/>
                      <a:r>
                        <a:rPr lang="tr-TR" sz="1200" b="0" i="0" u="none" strike="noStrike" dirty="0">
                          <a:solidFill>
                            <a:srgbClr val="000000"/>
                          </a:solidFill>
                          <a:effectLst/>
                          <a:latin typeface="Calibri"/>
                        </a:rPr>
                        <a:t>Uruguay</a:t>
                      </a:r>
                      <a:r>
                        <a:rPr lang="tr-TR" sz="1200" b="1" i="1" u="none" strike="noStrike" baseline="30000" dirty="0">
                          <a:solidFill>
                            <a:srgbClr val="000000"/>
                          </a:solidFill>
                          <a:effectLst/>
                          <a:latin typeface="Calibri"/>
                        </a:rPr>
                        <a:t>2</a:t>
                      </a:r>
                      <a:endParaRPr lang="tr-TR" sz="1200" b="1" i="0" u="none" strike="noStrike" dirty="0">
                        <a:solidFill>
                          <a:srgbClr val="000000"/>
                        </a:solidFill>
                        <a:effectLst/>
                        <a:latin typeface="Calibri"/>
                      </a:endParaRPr>
                    </a:p>
                  </a:txBody>
                  <a:tcPr marL="9525" marR="9525" marT="9525" marB="0" anchor="ctr">
                    <a:lnL>
                      <a:noFill/>
                    </a:lnL>
                    <a:lnR>
                      <a:noFill/>
                    </a:lnR>
                    <a:lnT>
                      <a:noFill/>
                    </a:lnT>
                    <a:lnB>
                      <a:noFill/>
                    </a:lnB>
                  </a:tcPr>
                </a:tc>
              </a:tr>
              <a:tr h="228600">
                <a:tc>
                  <a:txBody>
                    <a:bodyPr/>
                    <a:lstStyle/>
                    <a:p>
                      <a:pPr algn="l" rtl="0" fontAlgn="ctr"/>
                      <a:r>
                        <a:rPr lang="tr-TR" sz="1200" b="0" i="0" u="none" strike="noStrike" dirty="0" smtClean="0">
                          <a:solidFill>
                            <a:srgbClr val="000000"/>
                          </a:solidFill>
                          <a:effectLst/>
                          <a:latin typeface="Calibri"/>
                        </a:rPr>
                        <a:t>Japonya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smtClean="0">
                          <a:solidFill>
                            <a:srgbClr val="000000"/>
                          </a:solidFill>
                          <a:effectLst/>
                          <a:latin typeface="Calibri"/>
                        </a:rPr>
                        <a:t>Letonya</a:t>
                      </a:r>
                      <a:r>
                        <a:rPr lang="tr-TR" sz="1200" b="1" i="1" u="none" strike="noStrike" baseline="30000" dirty="0" smtClean="0">
                          <a:solidFill>
                            <a:srgbClr val="000000"/>
                          </a:solidFill>
                          <a:effectLst/>
                          <a:latin typeface="+mn-lt"/>
                        </a:rPr>
                        <a:t>1</a:t>
                      </a:r>
                      <a:endParaRPr lang="tr-TR" sz="12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smtClean="0">
                          <a:solidFill>
                            <a:srgbClr val="000000"/>
                          </a:solidFill>
                          <a:effectLst/>
                          <a:latin typeface="Calibri"/>
                        </a:rPr>
                        <a:t>Vietnam</a:t>
                      </a:r>
                      <a:r>
                        <a:rPr lang="tr-TR" sz="1200" b="1" i="1" u="none" strike="noStrike" baseline="30000" dirty="0" smtClean="0">
                          <a:solidFill>
                            <a:srgbClr val="000000"/>
                          </a:solidFill>
                          <a:effectLst/>
                          <a:latin typeface="+mn-lt"/>
                        </a:rPr>
                        <a:t>5</a:t>
                      </a:r>
                      <a:endParaRPr lang="tr-TR" sz="12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4" name="Dikdörtgen 13"/>
          <p:cNvSpPr/>
          <p:nvPr/>
        </p:nvSpPr>
        <p:spPr>
          <a:xfrm>
            <a:off x="755576" y="1268760"/>
            <a:ext cx="216024" cy="144016"/>
          </a:xfrm>
          <a:prstGeom prst="rect">
            <a:avLst/>
          </a:prstGeom>
          <a:solidFill>
            <a:srgbClr val="CF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436096" y="1268760"/>
            <a:ext cx="21602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971600" y="548680"/>
            <a:ext cx="7272808" cy="523220"/>
          </a:xfrm>
          <a:prstGeom prst="rect">
            <a:avLst/>
          </a:prstGeom>
          <a:noFill/>
        </p:spPr>
        <p:txBody>
          <a:bodyPr wrap="square" rtlCol="0">
            <a:spAutoFit/>
          </a:bodyPr>
          <a:lstStyle/>
          <a:p>
            <a:pPr algn="ctr"/>
            <a:r>
              <a:rPr lang="tr-TR" sz="2800" b="1" dirty="0" smtClean="0"/>
              <a:t>PISA 2012’YE KATILAN ÜLKELER</a:t>
            </a:r>
            <a:endParaRPr lang="tr-TR" sz="2800" b="1" dirty="0"/>
          </a:p>
        </p:txBody>
      </p:sp>
    </p:spTree>
    <p:extLst>
      <p:ext uri="{BB962C8B-B14F-4D97-AF65-F5344CB8AC3E}">
        <p14:creationId xmlns:p14="http://schemas.microsoft.com/office/powerpoint/2010/main" val="680132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976" y="2708920"/>
            <a:ext cx="8507288" cy="3384376"/>
          </a:xfrm>
        </p:spPr>
        <p:txBody>
          <a:bodyPr>
            <a:normAutofit fontScale="92500"/>
          </a:bodyPr>
          <a:lstStyle/>
          <a:p>
            <a:r>
              <a:rPr lang="en-US" b="1" dirty="0" err="1">
                <a:latin typeface="Times New Roman" panose="02020603050405020304" pitchFamily="18" charset="0"/>
                <a:cs typeface="Times New Roman" panose="02020603050405020304" pitchFamily="18" charset="0"/>
              </a:rPr>
              <a:t>Uluslararası</a:t>
            </a:r>
            <a:r>
              <a:rPr lang="tr-T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Eğitim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Başarılarını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Değerlendirme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Kuruluşu</a:t>
            </a:r>
            <a:r>
              <a:rPr lang="en-US" b="1" dirty="0">
                <a:latin typeface="Times New Roman" panose="02020603050405020304" pitchFamily="18" charset="0"/>
                <a:cs typeface="Times New Roman" panose="02020603050405020304" pitchFamily="18" charset="0"/>
              </a:rPr>
              <a:t> (International Association for the Evaluation of Educational Achievement ) </a:t>
            </a:r>
            <a:r>
              <a:rPr lang="en-US" b="1" dirty="0" smtClean="0">
                <a:latin typeface="Times New Roman" panose="02020603050405020304" pitchFamily="18" charset="0"/>
                <a:cs typeface="Times New Roman" panose="02020603050405020304" pitchFamily="18" charset="0"/>
              </a:rPr>
              <a:t>IEA</a:t>
            </a:r>
            <a:r>
              <a:rPr lang="tr-TR" b="1" dirty="0" smtClean="0">
                <a:latin typeface="Times New Roman" panose="02020603050405020304" pitchFamily="18" charset="0"/>
                <a:cs typeface="Times New Roman" panose="02020603050405020304" pitchFamily="18" charset="0"/>
              </a:rPr>
              <a:t> tarafından yürütülen, </a:t>
            </a:r>
            <a:r>
              <a:rPr lang="en-US" b="1" dirty="0" smtClean="0">
                <a:latin typeface="Times New Roman" pitchFamily="18" charset="0"/>
                <a:cs typeface="Times New Roman" pitchFamily="18" charset="0"/>
              </a:rPr>
              <a:t>4</a:t>
            </a:r>
            <a:r>
              <a:rPr lang="tr-TR" b="1" dirty="0">
                <a:latin typeface="Times New Roman" pitchFamily="18" charset="0"/>
                <a:cs typeface="Times New Roman" pitchFamily="18" charset="0"/>
              </a:rPr>
              <a:t>. ve 8. sınıf </a:t>
            </a:r>
            <a:r>
              <a:rPr lang="tr-TR" b="1" dirty="0" smtClean="0">
                <a:latin typeface="Times New Roman" pitchFamily="18" charset="0"/>
                <a:cs typeface="Times New Roman" pitchFamily="18" charset="0"/>
              </a:rPr>
              <a:t>öğrencilerinin </a:t>
            </a:r>
            <a:r>
              <a:rPr lang="tr-TR" b="1" dirty="0">
                <a:latin typeface="Times New Roman" pitchFamily="18" charset="0"/>
                <a:cs typeface="Times New Roman" pitchFamily="18" charset="0"/>
              </a:rPr>
              <a:t>matematik ve fen alanlarında kazandıkları bilgi ve becerilerin değerlendirilmesine yönelik bir </a:t>
            </a:r>
            <a:r>
              <a:rPr lang="tr-TR" b="1" dirty="0" smtClean="0">
                <a:latin typeface="Times New Roman" pitchFamily="18" charset="0"/>
                <a:cs typeface="Times New Roman" pitchFamily="18" charset="0"/>
              </a:rPr>
              <a:t>uluslararası tarama </a:t>
            </a:r>
            <a:r>
              <a:rPr lang="tr-TR" b="1" dirty="0">
                <a:latin typeface="Times New Roman" pitchFamily="18" charset="0"/>
                <a:cs typeface="Times New Roman" pitchFamily="18" charset="0"/>
              </a:rPr>
              <a:t>araştırmasıdır.</a:t>
            </a:r>
          </a:p>
          <a:p>
            <a:endParaRPr lang="tr-TR" b="1" dirty="0">
              <a:latin typeface="Times New Roman" pitchFamily="18" charset="0"/>
              <a:cs typeface="Times New Roman" pitchFamily="18" charset="0"/>
            </a:endParaRPr>
          </a:p>
        </p:txBody>
      </p:sp>
      <p:sp>
        <p:nvSpPr>
          <p:cNvPr id="4" name="1 Başlık"/>
          <p:cNvSpPr txBox="1">
            <a:spLocks noGrp="1"/>
          </p:cNvSpPr>
          <p:nvPr>
            <p:ph type="title"/>
          </p:nvPr>
        </p:nvSpPr>
        <p:spPr bwMode="auto">
          <a:xfrm>
            <a:off x="457200" y="274638"/>
            <a:ext cx="8229600" cy="200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90000"/>
              </a:lnSpc>
              <a:spcAft>
                <a:spcPct val="20000"/>
              </a:spcAft>
              <a:defRPr/>
            </a:pPr>
            <a:r>
              <a:rPr lang="tr-TR" sz="3200" b="1" dirty="0" smtClean="0">
                <a:solidFill>
                  <a:srgbClr val="FF0000"/>
                </a:solidFill>
                <a:effectLst>
                  <a:outerShdw blurRad="38100" dist="38100" dir="2700000" algn="tl">
                    <a:srgbClr val="FFFFFF"/>
                  </a:outerShdw>
                </a:effectLst>
              </a:rPr>
              <a:t>TIMSS-</a:t>
            </a:r>
            <a:r>
              <a:rPr lang="en-US" sz="3200" b="1" dirty="0" smtClean="0">
                <a:solidFill>
                  <a:srgbClr val="FF0000"/>
                </a:solidFill>
                <a:effectLst>
                  <a:outerShdw blurRad="38100" dist="38100" dir="2700000" algn="tl">
                    <a:srgbClr val="FFFFFF"/>
                  </a:outerShdw>
                </a:effectLst>
              </a:rPr>
              <a:t>T</a:t>
            </a:r>
            <a:r>
              <a:rPr lang="en-US" sz="3200" dirty="0" smtClean="0">
                <a:effectLst>
                  <a:outerShdw blurRad="38100" dist="38100" dir="2700000" algn="tl">
                    <a:srgbClr val="FFFFFF"/>
                  </a:outerShdw>
                </a:effectLst>
              </a:rPr>
              <a:t>rends </a:t>
            </a:r>
            <a:r>
              <a:rPr lang="en-US" sz="3200" dirty="0">
                <a:effectLst>
                  <a:outerShdw blurRad="38100" dist="38100" dir="2700000" algn="tl">
                    <a:srgbClr val="FFFFFF"/>
                  </a:outerShdw>
                </a:effectLst>
              </a:rPr>
              <a:t>in </a:t>
            </a:r>
            <a:r>
              <a:rPr lang="en-US" sz="3200" b="1" dirty="0">
                <a:solidFill>
                  <a:srgbClr val="FF0000"/>
                </a:solidFill>
                <a:effectLst>
                  <a:outerShdw blurRad="38100" dist="38100" dir="2700000" algn="tl">
                    <a:srgbClr val="FFFFFF"/>
                  </a:outerShdw>
                </a:effectLst>
              </a:rPr>
              <a:t>I</a:t>
            </a:r>
            <a:r>
              <a:rPr lang="en-US" sz="3200" dirty="0">
                <a:effectLst>
                  <a:outerShdw blurRad="38100" dist="38100" dir="2700000" algn="tl">
                    <a:srgbClr val="FFFFFF"/>
                  </a:outerShdw>
                </a:effectLst>
              </a:rPr>
              <a:t>nternational </a:t>
            </a:r>
            <a:br>
              <a:rPr lang="en-US" sz="3200" dirty="0">
                <a:effectLst>
                  <a:outerShdw blurRad="38100" dist="38100" dir="2700000" algn="tl">
                    <a:srgbClr val="FFFFFF"/>
                  </a:outerShdw>
                </a:effectLst>
              </a:rPr>
            </a:br>
            <a:r>
              <a:rPr lang="en-US" sz="3200" b="1" dirty="0">
                <a:solidFill>
                  <a:srgbClr val="FF0000"/>
                </a:solidFill>
                <a:effectLst>
                  <a:outerShdw blurRad="38100" dist="38100" dir="2700000" algn="tl">
                    <a:srgbClr val="FFFFFF"/>
                  </a:outerShdw>
                </a:effectLst>
              </a:rPr>
              <a:t>M</a:t>
            </a:r>
            <a:r>
              <a:rPr lang="en-US" sz="3200" dirty="0">
                <a:effectLst>
                  <a:outerShdw blurRad="38100" dist="38100" dir="2700000" algn="tl">
                    <a:srgbClr val="FFFFFF"/>
                  </a:outerShdw>
                </a:effectLst>
              </a:rPr>
              <a:t>athematics and </a:t>
            </a:r>
            <a:r>
              <a:rPr lang="en-US" sz="3200" b="1" dirty="0">
                <a:solidFill>
                  <a:srgbClr val="FF0000"/>
                </a:solidFill>
                <a:effectLst>
                  <a:outerShdw blurRad="38100" dist="38100" dir="2700000" algn="tl">
                    <a:srgbClr val="FFFFFF"/>
                  </a:outerShdw>
                </a:effectLst>
              </a:rPr>
              <a:t>S</a:t>
            </a:r>
            <a:r>
              <a:rPr lang="en-US" sz="3200" dirty="0">
                <a:effectLst>
                  <a:outerShdw blurRad="38100" dist="38100" dir="2700000" algn="tl">
                    <a:srgbClr val="FFFFFF"/>
                  </a:outerShdw>
                </a:effectLst>
              </a:rPr>
              <a:t>cience </a:t>
            </a:r>
            <a:r>
              <a:rPr lang="en-US" sz="3200" b="1" dirty="0">
                <a:solidFill>
                  <a:srgbClr val="FF0000"/>
                </a:solidFill>
                <a:effectLst>
                  <a:outerShdw blurRad="38100" dist="38100" dir="2700000" algn="tl">
                    <a:srgbClr val="FFFFFF"/>
                  </a:outerShdw>
                </a:effectLst>
              </a:rPr>
              <a:t>S</a:t>
            </a:r>
            <a:r>
              <a:rPr lang="en-US" sz="3200" dirty="0">
                <a:effectLst>
                  <a:outerShdw blurRad="38100" dist="38100" dir="2700000" algn="tl">
                    <a:srgbClr val="FFFFFF"/>
                  </a:outerShdw>
                </a:effectLst>
              </a:rPr>
              <a:t>tudy</a:t>
            </a:r>
            <a:br>
              <a:rPr lang="en-US" sz="3200" dirty="0">
                <a:effectLst>
                  <a:outerShdw blurRad="38100" dist="38100" dir="2700000" algn="tl">
                    <a:srgbClr val="FFFFFF"/>
                  </a:outerShdw>
                </a:effectLst>
              </a:rPr>
            </a:br>
            <a:r>
              <a:rPr lang="tr-TR" sz="3200" b="1" dirty="0" smtClean="0">
                <a:latin typeface="Georgia" panose="02040502050405020303" pitchFamily="18" charset="0"/>
              </a:rPr>
              <a:t>Uluslararası </a:t>
            </a:r>
            <a:r>
              <a:rPr lang="tr-TR" sz="3200" b="1" dirty="0">
                <a:latin typeface="Georgia" panose="02040502050405020303" pitchFamily="18" charset="0"/>
              </a:rPr>
              <a:t>Matematik ve Fen Eğilimleri </a:t>
            </a:r>
            <a:r>
              <a:rPr lang="tr-TR" sz="3200" b="1" dirty="0" smtClean="0">
                <a:latin typeface="Georgia" panose="02040502050405020303" pitchFamily="18" charset="0"/>
              </a:rPr>
              <a:t>Araştırması</a:t>
            </a:r>
            <a:endParaRPr lang="tr-TR" sz="3200" dirty="0"/>
          </a:p>
        </p:txBody>
      </p:sp>
    </p:spTree>
    <p:extLst>
      <p:ext uri="{BB962C8B-B14F-4D97-AF65-F5344CB8AC3E}">
        <p14:creationId xmlns:p14="http://schemas.microsoft.com/office/powerpoint/2010/main" val="2622706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dirty="0" smtClean="0">
                <a:latin typeface="Georgia" panose="02040502050405020303" pitchFamily="18" charset="0"/>
              </a:rPr>
              <a:t>Matematik ve Fen alanında öğrenci </a:t>
            </a:r>
            <a:r>
              <a:rPr lang="tr-TR" dirty="0">
                <a:latin typeface="Georgia" panose="02040502050405020303" pitchFamily="18" charset="0"/>
              </a:rPr>
              <a:t>başarısındaki eğilimleri izlemekte ve ulusal eğitim sistemleri arasındaki farklılıkları belirlemektedir</a:t>
            </a:r>
            <a:r>
              <a:rPr lang="tr-TR" dirty="0" smtClean="0">
                <a:latin typeface="Georgia" panose="02040502050405020303" pitchFamily="18" charset="0"/>
              </a:rPr>
              <a:t>. </a:t>
            </a:r>
          </a:p>
          <a:p>
            <a:r>
              <a:rPr lang="tr-TR" dirty="0" smtClean="0">
                <a:latin typeface="Georgia" panose="02040502050405020303" pitchFamily="18" charset="0"/>
              </a:rPr>
              <a:t>Öğretim programlarının karşılaştırılmasına katkıda bulunmaktadır.</a:t>
            </a:r>
            <a:endParaRPr lang="tr-TR" dirty="0">
              <a:latin typeface="Georgia" panose="02040502050405020303" pitchFamily="18" charset="0"/>
            </a:endParaRPr>
          </a:p>
          <a:p>
            <a:r>
              <a:rPr lang="tr-TR" dirty="0" smtClean="0">
                <a:latin typeface="Georgia" panose="02040502050405020303" pitchFamily="18" charset="0"/>
              </a:rPr>
              <a:t>Proje</a:t>
            </a:r>
            <a:r>
              <a:rPr lang="tr-TR" dirty="0">
                <a:latin typeface="Georgia" panose="02040502050405020303" pitchFamily="18" charset="0"/>
              </a:rPr>
              <a:t>, ABD Eğitim Bakanlığı, İngiltere Eğitim Araştırma Kuruluşu, Boston Koleji ve katılımcı ülkeler tarafından finansal olarak desteklenmektedir</a:t>
            </a:r>
            <a:r>
              <a:rPr lang="tr-TR" dirty="0" smtClean="0">
                <a:latin typeface="Georgia" panose="02040502050405020303" pitchFamily="18" charset="0"/>
              </a:rPr>
              <a:t>.</a:t>
            </a:r>
          </a:p>
          <a:p>
            <a:endParaRPr lang="tr-TR" dirty="0">
              <a:latin typeface="Georgia" panose="02040502050405020303" pitchFamily="18" charset="0"/>
            </a:endParaRPr>
          </a:p>
          <a:p>
            <a:endParaRPr lang="tr-TR" dirty="0"/>
          </a:p>
        </p:txBody>
      </p:sp>
    </p:spTree>
    <p:extLst>
      <p:ext uri="{BB962C8B-B14F-4D97-AF65-F5344CB8AC3E}">
        <p14:creationId xmlns:p14="http://schemas.microsoft.com/office/powerpoint/2010/main" val="2658088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31589"/>
            <a:ext cx="78486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3419872" y="126489"/>
            <a:ext cx="3024336" cy="369332"/>
          </a:xfrm>
          <a:prstGeom prst="rect">
            <a:avLst/>
          </a:prstGeom>
          <a:noFill/>
        </p:spPr>
        <p:txBody>
          <a:bodyPr wrap="square" rtlCol="0">
            <a:spAutoFit/>
          </a:bodyPr>
          <a:lstStyle/>
          <a:p>
            <a:r>
              <a:rPr lang="tr-TR" b="1" dirty="0" smtClean="0"/>
              <a:t>ORGANİZASYONEL YAPI</a:t>
            </a:r>
            <a:endParaRPr lang="tr-TR" b="1" dirty="0"/>
          </a:p>
        </p:txBody>
      </p:sp>
    </p:spTree>
    <p:extLst>
      <p:ext uri="{BB962C8B-B14F-4D97-AF65-F5344CB8AC3E}">
        <p14:creationId xmlns:p14="http://schemas.microsoft.com/office/powerpoint/2010/main" val="46987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Dikdörtgen"/>
          <p:cNvSpPr>
            <a:spLocks noChangeArrowheads="1"/>
          </p:cNvSpPr>
          <p:nvPr/>
        </p:nvSpPr>
        <p:spPr bwMode="auto">
          <a:xfrm>
            <a:off x="395288" y="260350"/>
            <a:ext cx="828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tr-TR" sz="2000" dirty="0">
                <a:latin typeface="Georgia" panose="02040502050405020303" pitchFamily="18" charset="0"/>
              </a:rPr>
              <a:t> </a:t>
            </a:r>
            <a:r>
              <a:rPr lang="tr-TR" sz="2000" dirty="0" smtClean="0">
                <a:latin typeface="Georgia" panose="02040502050405020303" pitchFamily="18" charset="0"/>
              </a:rPr>
              <a:t>Kuruluşundan </a:t>
            </a:r>
            <a:r>
              <a:rPr lang="tr-TR" sz="2000" dirty="0">
                <a:latin typeface="Georgia" panose="02040502050405020303" pitchFamily="18" charset="0"/>
              </a:rPr>
              <a:t>bu yana IEA uluslar arası alanda 30’a yakın araştırma çalışması </a:t>
            </a:r>
            <a:r>
              <a:rPr lang="tr-TR" sz="2000" dirty="0" smtClean="0">
                <a:latin typeface="Georgia" panose="02040502050405020303" pitchFamily="18" charset="0"/>
              </a:rPr>
              <a:t>gerçekleştirmiştir. </a:t>
            </a:r>
            <a:r>
              <a:rPr lang="tr-TR" sz="2000" dirty="0" err="1" smtClean="0">
                <a:latin typeface="Georgia" panose="02040502050405020303" pitchFamily="18" charset="0"/>
              </a:rPr>
              <a:t>IEA’nın</a:t>
            </a:r>
            <a:r>
              <a:rPr lang="tr-TR" sz="2000" dirty="0" smtClean="0">
                <a:latin typeface="Georgia" panose="02040502050405020303" pitchFamily="18" charset="0"/>
              </a:rPr>
              <a:t> </a:t>
            </a:r>
            <a:r>
              <a:rPr lang="tr-TR" sz="2000" dirty="0">
                <a:latin typeface="Georgia" panose="02040502050405020303" pitchFamily="18" charset="0"/>
              </a:rPr>
              <a:t>yürüttüğü bazı projeler;</a:t>
            </a:r>
          </a:p>
          <a:p>
            <a:pPr eaLnBrk="1" hangingPunct="1">
              <a:lnSpc>
                <a:spcPct val="150000"/>
              </a:lnSpc>
            </a:pPr>
            <a:endParaRPr lang="tr-TR" sz="2000" dirty="0">
              <a:latin typeface="Georgia" panose="02040502050405020303" pitchFamily="18" charset="0"/>
            </a:endParaRPr>
          </a:p>
          <a:p>
            <a:pPr eaLnBrk="1" hangingPunct="1">
              <a:lnSpc>
                <a:spcPct val="150000"/>
              </a:lnSpc>
            </a:pPr>
            <a:endParaRPr lang="tr-TR" sz="2800" dirty="0">
              <a:latin typeface="Georgia" panose="02040502050405020303" pitchFamily="18" charset="0"/>
            </a:endParaRPr>
          </a:p>
        </p:txBody>
      </p:sp>
      <p:graphicFrame>
        <p:nvGraphicFramePr>
          <p:cNvPr id="3" name="2 Diyagram"/>
          <p:cNvGraphicFramePr/>
          <p:nvPr>
            <p:extLst>
              <p:ext uri="{D42A27DB-BD31-4B8C-83A1-F6EECF244321}">
                <p14:modId xmlns:p14="http://schemas.microsoft.com/office/powerpoint/2010/main" val="1975297256"/>
              </p:ext>
            </p:extLst>
          </p:nvPr>
        </p:nvGraphicFramePr>
        <p:xfrm>
          <a:off x="611560" y="1556792"/>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444429"/>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2006" y="188640"/>
            <a:ext cx="8229600" cy="1143000"/>
          </a:xfrm>
        </p:spPr>
        <p:txBody>
          <a:bodyPr>
            <a:normAutofit fontScale="90000"/>
          </a:bodyPr>
          <a:lstStyle/>
          <a:p>
            <a:r>
              <a:rPr lang="tr-TR" dirty="0" smtClean="0"/>
              <a:t>KARŞILAŞTIRMALI EĞİTİM </a:t>
            </a:r>
            <a:r>
              <a:rPr lang="tr-TR" dirty="0"/>
              <a:t>(</a:t>
            </a:r>
            <a:r>
              <a:rPr lang="tr-TR" dirty="0" err="1"/>
              <a:t>Comparative</a:t>
            </a:r>
            <a:r>
              <a:rPr lang="tr-TR" dirty="0"/>
              <a:t> </a:t>
            </a:r>
            <a:r>
              <a:rPr lang="tr-TR" dirty="0" err="1"/>
              <a:t>Education</a:t>
            </a:r>
            <a:r>
              <a:rPr lang="tr-TR" dirty="0"/>
              <a:t>) </a:t>
            </a:r>
          </a:p>
        </p:txBody>
      </p:sp>
      <p:sp>
        <p:nvSpPr>
          <p:cNvPr id="3" name="İçerik Yer Tutucusu 2"/>
          <p:cNvSpPr>
            <a:spLocks noGrp="1"/>
          </p:cNvSpPr>
          <p:nvPr>
            <p:ph idx="1"/>
          </p:nvPr>
        </p:nvSpPr>
        <p:spPr>
          <a:xfrm>
            <a:off x="457200" y="1556792"/>
            <a:ext cx="8363272" cy="4968552"/>
          </a:xfrm>
        </p:spPr>
        <p:txBody>
          <a:bodyPr>
            <a:normAutofit fontScale="92500" lnSpcReduction="20000"/>
          </a:bodyPr>
          <a:lstStyle/>
          <a:p>
            <a:pPr lvl="0"/>
            <a:r>
              <a:rPr lang="tr-TR" dirty="0"/>
              <a:t>Sanayileşme ve gelişme yolundaki bütün toplumların </a:t>
            </a:r>
            <a:r>
              <a:rPr lang="tr-TR" dirty="0" smtClean="0"/>
              <a:t>aynı </a:t>
            </a:r>
            <a:r>
              <a:rPr lang="tr-TR" dirty="0"/>
              <a:t>gelişim basamaklarından geçmek zorunda kalması, gelişim sırasında aynı problemlerle </a:t>
            </a:r>
            <a:r>
              <a:rPr lang="tr-TR" dirty="0" smtClean="0"/>
              <a:t>karşılaşması</a:t>
            </a:r>
            <a:r>
              <a:rPr lang="tr-TR" dirty="0"/>
              <a:t>;</a:t>
            </a:r>
            <a:r>
              <a:rPr lang="tr-TR" dirty="0" smtClean="0"/>
              <a:t> toplumları </a:t>
            </a:r>
            <a:r>
              <a:rPr lang="tr-TR" dirty="0"/>
              <a:t>birbirinin tecrübelerinden faydalanmaya zorlamaktadır</a:t>
            </a:r>
            <a:r>
              <a:rPr lang="tr-TR" dirty="0" smtClean="0"/>
              <a:t>.</a:t>
            </a:r>
          </a:p>
          <a:p>
            <a:pPr marL="0" lvl="0" indent="0">
              <a:buNone/>
            </a:pPr>
            <a:endParaRPr lang="tr-TR" dirty="0" smtClean="0"/>
          </a:p>
          <a:p>
            <a:r>
              <a:rPr lang="tr-TR" dirty="0" smtClean="0"/>
              <a:t>Gelişmiş ülkeler, </a:t>
            </a:r>
            <a:r>
              <a:rPr lang="tr-TR" dirty="0"/>
              <a:t>eğitim sistemlerinde yeni düzenlemeler yaparlarken mutlaka geniş bir karşılaştırmalı </a:t>
            </a:r>
            <a:r>
              <a:rPr lang="tr-TR" dirty="0" smtClean="0"/>
              <a:t>doküman istemektedirler</a:t>
            </a:r>
            <a:r>
              <a:rPr lang="tr-TR" dirty="0"/>
              <a:t>. G</a:t>
            </a:r>
            <a:r>
              <a:rPr lang="tr-TR" dirty="0" smtClean="0"/>
              <a:t>erek </a:t>
            </a:r>
            <a:r>
              <a:rPr lang="tr-TR" dirty="0"/>
              <a:t>eğitim politikaları belirlenirken gerekse çeşitli eğitim sorunları ele alınırken Karşılaştırmalı Eğitime mutlaka ihtiyaç duyulmaktadır.  </a:t>
            </a:r>
          </a:p>
          <a:p>
            <a:pPr lvl="0"/>
            <a:endParaRPr lang="tr-TR" dirty="0"/>
          </a:p>
          <a:p>
            <a:endParaRPr lang="tr-TR" dirty="0"/>
          </a:p>
        </p:txBody>
      </p:sp>
    </p:spTree>
    <p:extLst>
      <p:ext uri="{BB962C8B-B14F-4D97-AF65-F5344CB8AC3E}">
        <p14:creationId xmlns:p14="http://schemas.microsoft.com/office/powerpoint/2010/main" val="341364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820819387"/>
              </p:ext>
            </p:extLst>
          </p:nvPr>
        </p:nvGraphicFramePr>
        <p:xfrm>
          <a:off x="107504" y="548680"/>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931641"/>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375258538"/>
              </p:ext>
            </p:extLst>
          </p:nvPr>
        </p:nvGraphicFramePr>
        <p:xfrm>
          <a:off x="0" y="692696"/>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689976"/>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030660850"/>
              </p:ext>
            </p:extLst>
          </p:nvPr>
        </p:nvGraphicFramePr>
        <p:xfrm>
          <a:off x="0" y="692696"/>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612879"/>
      </p:ext>
    </p:extLst>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143000"/>
          </a:xfrm>
        </p:spPr>
        <p:txBody>
          <a:bodyPr/>
          <a:lstStyle/>
          <a:p>
            <a:r>
              <a:rPr lang="tr-TR" b="1" dirty="0" smtClean="0"/>
              <a:t>PISA ÖRNEKLEM</a:t>
            </a:r>
            <a:endParaRPr lang="tr-TR" dirty="0"/>
          </a:p>
        </p:txBody>
      </p:sp>
      <p:sp>
        <p:nvSpPr>
          <p:cNvPr id="3" name="İçerik Yer Tutucusu 2"/>
          <p:cNvSpPr>
            <a:spLocks noGrp="1"/>
          </p:cNvSpPr>
          <p:nvPr>
            <p:ph idx="1"/>
          </p:nvPr>
        </p:nvSpPr>
        <p:spPr>
          <a:xfrm>
            <a:off x="457200" y="908720"/>
            <a:ext cx="8435280" cy="5616624"/>
          </a:xfrm>
        </p:spPr>
        <p:txBody>
          <a:bodyPr>
            <a:noAutofit/>
          </a:bodyPr>
          <a:lstStyle/>
          <a:p>
            <a:pPr algn="just">
              <a:lnSpc>
                <a:spcPct val="80000"/>
              </a:lnSpc>
              <a:buFont typeface="Wingdings" pitchFamily="2" charset="2"/>
              <a:buChar char="ü"/>
            </a:pPr>
            <a:r>
              <a:rPr lang="en-US" sz="2200" dirty="0"/>
              <a:t>PISA </a:t>
            </a:r>
            <a:r>
              <a:rPr lang="en-US" sz="2200" dirty="0" err="1"/>
              <a:t>öğrenci</a:t>
            </a:r>
            <a:r>
              <a:rPr lang="en-US" sz="2200" dirty="0"/>
              <a:t> </a:t>
            </a:r>
            <a:r>
              <a:rPr lang="en-US" sz="2200" dirty="0" err="1"/>
              <a:t>evreni</a:t>
            </a:r>
            <a:r>
              <a:rPr lang="en-US" sz="2200" dirty="0"/>
              <a:t>, </a:t>
            </a:r>
            <a:r>
              <a:rPr lang="en-US" sz="2200" dirty="0" err="1"/>
              <a:t>okul</a:t>
            </a:r>
            <a:r>
              <a:rPr lang="en-US" sz="2200" dirty="0"/>
              <a:t> </a:t>
            </a:r>
            <a:r>
              <a:rPr lang="en-US" sz="2200" dirty="0" err="1"/>
              <a:t>türüne</a:t>
            </a:r>
            <a:r>
              <a:rPr lang="en-US" sz="2200" dirty="0"/>
              <a:t> </a:t>
            </a:r>
            <a:r>
              <a:rPr lang="en-US" sz="2200" dirty="0" err="1"/>
              <a:t>bakılmaksızın</a:t>
            </a:r>
            <a:r>
              <a:rPr lang="en-US" sz="2200" dirty="0"/>
              <a:t> </a:t>
            </a:r>
            <a:r>
              <a:rPr lang="en-US" sz="2200" dirty="0" err="1"/>
              <a:t>okullarda</a:t>
            </a:r>
            <a:r>
              <a:rPr lang="en-US" sz="2200" dirty="0"/>
              <a:t> </a:t>
            </a:r>
            <a:r>
              <a:rPr lang="en-US" sz="2200" dirty="0" err="1"/>
              <a:t>öğrenim</a:t>
            </a:r>
            <a:r>
              <a:rPr lang="en-US" sz="2200" dirty="0"/>
              <a:t> </a:t>
            </a:r>
            <a:r>
              <a:rPr lang="en-US" sz="2200" dirty="0" err="1"/>
              <a:t>gören</a:t>
            </a:r>
            <a:r>
              <a:rPr lang="en-US" sz="2200" dirty="0"/>
              <a:t>, </a:t>
            </a:r>
            <a:r>
              <a:rPr lang="en-US" sz="2200" dirty="0" err="1"/>
              <a:t>değerlendirmenin</a:t>
            </a:r>
            <a:r>
              <a:rPr lang="en-US" sz="2200" dirty="0"/>
              <a:t> </a:t>
            </a:r>
            <a:r>
              <a:rPr lang="en-US" sz="2200" dirty="0" err="1"/>
              <a:t>yapılacağı</a:t>
            </a:r>
            <a:r>
              <a:rPr lang="en-US" sz="2200" dirty="0"/>
              <a:t> </a:t>
            </a:r>
            <a:r>
              <a:rPr lang="en-US" sz="2200" dirty="0" err="1"/>
              <a:t>tarih</a:t>
            </a:r>
            <a:r>
              <a:rPr lang="en-US" sz="2200" dirty="0"/>
              <a:t> </a:t>
            </a:r>
            <a:r>
              <a:rPr lang="en-US" sz="2200" dirty="0" err="1"/>
              <a:t>itibariyle</a:t>
            </a:r>
            <a:r>
              <a:rPr lang="en-US" sz="2200" dirty="0"/>
              <a:t> </a:t>
            </a:r>
            <a:r>
              <a:rPr lang="en-US" sz="2200" dirty="0" err="1"/>
              <a:t>yaşları</a:t>
            </a:r>
            <a:r>
              <a:rPr lang="en-US" sz="2200" dirty="0"/>
              <a:t> </a:t>
            </a:r>
            <a:r>
              <a:rPr lang="en-US" sz="2200" b="1" dirty="0"/>
              <a:t>15 </a:t>
            </a:r>
            <a:r>
              <a:rPr lang="en-US" sz="2200" b="1" dirty="0" err="1"/>
              <a:t>yıl</a:t>
            </a:r>
            <a:r>
              <a:rPr lang="en-US" sz="2200" b="1" dirty="0"/>
              <a:t> 3 ay </a:t>
            </a:r>
            <a:r>
              <a:rPr lang="en-US" sz="2200" dirty="0" err="1"/>
              <a:t>ve</a:t>
            </a:r>
            <a:r>
              <a:rPr lang="en-US" sz="2200" b="1" dirty="0"/>
              <a:t> 16 </a:t>
            </a:r>
            <a:r>
              <a:rPr lang="en-US" sz="2200" b="1" dirty="0" err="1"/>
              <a:t>yıl</a:t>
            </a:r>
            <a:r>
              <a:rPr lang="en-US" sz="2200" b="1" dirty="0"/>
              <a:t> 2 ay </a:t>
            </a:r>
            <a:r>
              <a:rPr lang="en-US" sz="2200" dirty="0" err="1"/>
              <a:t>arasında</a:t>
            </a:r>
            <a:r>
              <a:rPr lang="en-US" sz="2200" dirty="0"/>
              <a:t> </a:t>
            </a:r>
            <a:r>
              <a:rPr lang="en-US" sz="2200" dirty="0" err="1"/>
              <a:t>değişen</a:t>
            </a:r>
            <a:r>
              <a:rPr lang="en-US" sz="2200" dirty="0"/>
              <a:t>, </a:t>
            </a:r>
            <a:r>
              <a:rPr lang="en-US" sz="2200" b="1" dirty="0"/>
              <a:t>en </a:t>
            </a:r>
            <a:r>
              <a:rPr lang="en-US" sz="2200" b="1" dirty="0" err="1"/>
              <a:t>az</a:t>
            </a:r>
            <a:r>
              <a:rPr lang="en-US" sz="2200" b="1" dirty="0"/>
              <a:t> </a:t>
            </a:r>
            <a:r>
              <a:rPr lang="en-US" sz="2200" b="1" dirty="0" err="1"/>
              <a:t>altı</a:t>
            </a:r>
            <a:r>
              <a:rPr lang="en-US" sz="2200" b="1" dirty="0"/>
              <a:t> </a:t>
            </a:r>
            <a:r>
              <a:rPr lang="en-US" sz="2200" b="1" dirty="0" err="1"/>
              <a:t>yıllık</a:t>
            </a:r>
            <a:r>
              <a:rPr lang="en-US" sz="2200" b="1" dirty="0"/>
              <a:t> </a:t>
            </a:r>
            <a:r>
              <a:rPr lang="en-US" sz="2200" b="1" dirty="0" err="1"/>
              <a:t>örgün</a:t>
            </a:r>
            <a:r>
              <a:rPr lang="en-US" sz="2200" b="1" dirty="0"/>
              <a:t> </a:t>
            </a:r>
            <a:r>
              <a:rPr lang="en-US" sz="2200" b="1" dirty="0" err="1"/>
              <a:t>eğitimi</a:t>
            </a:r>
            <a:r>
              <a:rPr lang="en-US" sz="2200" b="1" dirty="0"/>
              <a:t> </a:t>
            </a:r>
            <a:r>
              <a:rPr lang="en-US" sz="2200" b="1" dirty="0" err="1"/>
              <a:t>tamamlamış</a:t>
            </a:r>
            <a:r>
              <a:rPr lang="en-US" sz="2200" b="1" dirty="0"/>
              <a:t> </a:t>
            </a:r>
            <a:r>
              <a:rPr lang="en-US" sz="2200" dirty="0" err="1"/>
              <a:t>öğrencilerden</a:t>
            </a:r>
            <a:r>
              <a:rPr lang="en-US" sz="2200" dirty="0"/>
              <a:t> </a:t>
            </a:r>
            <a:r>
              <a:rPr lang="en-US" sz="2200" dirty="0" err="1"/>
              <a:t>oluşmaktadır</a:t>
            </a:r>
            <a:r>
              <a:rPr lang="en-US" sz="2200" dirty="0"/>
              <a:t>. 15 </a:t>
            </a:r>
            <a:r>
              <a:rPr lang="en-US" sz="2200" dirty="0" err="1"/>
              <a:t>yaş</a:t>
            </a:r>
            <a:r>
              <a:rPr lang="en-US" sz="2200" dirty="0"/>
              <a:t> </a:t>
            </a:r>
            <a:r>
              <a:rPr lang="en-US" sz="2200" dirty="0" err="1"/>
              <a:t>grubunun</a:t>
            </a:r>
            <a:r>
              <a:rPr lang="en-US" sz="2200" dirty="0"/>
              <a:t> </a:t>
            </a:r>
            <a:r>
              <a:rPr lang="en-US" sz="2200" dirty="0" err="1"/>
              <a:t>kullanılması</a:t>
            </a:r>
            <a:r>
              <a:rPr lang="en-US" sz="2200" dirty="0"/>
              <a:t>, </a:t>
            </a:r>
            <a:r>
              <a:rPr lang="en-US" sz="2200" dirty="0" err="1"/>
              <a:t>öğrenci</a:t>
            </a:r>
            <a:r>
              <a:rPr lang="en-US" sz="2200" dirty="0"/>
              <a:t> </a:t>
            </a:r>
            <a:r>
              <a:rPr lang="en-US" sz="2200" dirty="0" err="1"/>
              <a:t>başarılarının</a:t>
            </a:r>
            <a:r>
              <a:rPr lang="en-US" sz="2200" dirty="0"/>
              <a:t> </a:t>
            </a:r>
            <a:r>
              <a:rPr lang="en-US" sz="2200" dirty="0" err="1"/>
              <a:t>bütün</a:t>
            </a:r>
            <a:r>
              <a:rPr lang="en-US" sz="2200" dirty="0"/>
              <a:t> </a:t>
            </a:r>
            <a:r>
              <a:rPr lang="en-US" sz="2200" dirty="0" err="1"/>
              <a:t>ülkelerdeki</a:t>
            </a:r>
            <a:r>
              <a:rPr lang="en-US" sz="2200" dirty="0"/>
              <a:t> </a:t>
            </a:r>
            <a:r>
              <a:rPr lang="en-US" sz="2200" dirty="0" err="1"/>
              <a:t>zorunlu</a:t>
            </a:r>
            <a:r>
              <a:rPr lang="en-US" sz="2200" dirty="0"/>
              <a:t> </a:t>
            </a:r>
            <a:r>
              <a:rPr lang="en-US" sz="2200" dirty="0" err="1"/>
              <a:t>eğitimin</a:t>
            </a:r>
            <a:r>
              <a:rPr lang="en-US" sz="2200" dirty="0"/>
              <a:t> </a:t>
            </a:r>
            <a:r>
              <a:rPr lang="en-US" sz="2200" dirty="0" err="1"/>
              <a:t>bitiminde</a:t>
            </a:r>
            <a:r>
              <a:rPr lang="en-US" sz="2200" dirty="0"/>
              <a:t> </a:t>
            </a:r>
            <a:r>
              <a:rPr lang="en-US" sz="2200" dirty="0" err="1"/>
              <a:t>veya</a:t>
            </a:r>
            <a:r>
              <a:rPr lang="en-US" sz="2200" dirty="0"/>
              <a:t> </a:t>
            </a:r>
            <a:r>
              <a:rPr lang="en-US" sz="2200" dirty="0" err="1"/>
              <a:t>zorunlu</a:t>
            </a:r>
            <a:r>
              <a:rPr lang="en-US" sz="2200" dirty="0"/>
              <a:t> </a:t>
            </a:r>
            <a:r>
              <a:rPr lang="en-US" sz="2200" dirty="0" err="1"/>
              <a:t>eğitim</a:t>
            </a:r>
            <a:r>
              <a:rPr lang="en-US" sz="2200" dirty="0"/>
              <a:t> </a:t>
            </a:r>
            <a:r>
              <a:rPr lang="en-US" sz="2200" dirty="0" err="1"/>
              <a:t>tamamlanmadan</a:t>
            </a:r>
            <a:r>
              <a:rPr lang="en-US" sz="2200" dirty="0"/>
              <a:t> </a:t>
            </a:r>
            <a:r>
              <a:rPr lang="en-US" sz="2200" dirty="0" err="1"/>
              <a:t>önce</a:t>
            </a:r>
            <a:r>
              <a:rPr lang="en-US" sz="2200" dirty="0"/>
              <a:t> </a:t>
            </a:r>
            <a:r>
              <a:rPr lang="en-US" sz="2200" dirty="0" err="1"/>
              <a:t>karşılaştırılabilmesini</a:t>
            </a:r>
            <a:r>
              <a:rPr lang="en-US" sz="2200" dirty="0"/>
              <a:t> </a:t>
            </a:r>
            <a:r>
              <a:rPr lang="en-US" sz="2200" dirty="0" err="1" smtClean="0"/>
              <a:t>sağlamaktadır</a:t>
            </a:r>
            <a:r>
              <a:rPr lang="tr-TR" sz="2200" dirty="0" smtClean="0"/>
              <a:t>.</a:t>
            </a:r>
          </a:p>
          <a:p>
            <a:pPr marL="0" indent="0" algn="just">
              <a:lnSpc>
                <a:spcPct val="80000"/>
              </a:lnSpc>
              <a:buNone/>
            </a:pPr>
            <a:endParaRPr lang="tr-TR" sz="2200" dirty="0" smtClean="0"/>
          </a:p>
          <a:p>
            <a:pPr algn="just">
              <a:lnSpc>
                <a:spcPct val="80000"/>
              </a:lnSpc>
              <a:buFont typeface="Wingdings" pitchFamily="2" charset="2"/>
              <a:buChar char="ü"/>
            </a:pPr>
            <a:r>
              <a:rPr lang="en-US" sz="2200" dirty="0" err="1"/>
              <a:t>Öğrenciler</a:t>
            </a:r>
            <a:r>
              <a:rPr lang="en-US" sz="2200" dirty="0"/>
              <a:t> </a:t>
            </a:r>
            <a:r>
              <a:rPr lang="en-US" sz="2200" dirty="0" err="1"/>
              <a:t>zihinsel</a:t>
            </a:r>
            <a:r>
              <a:rPr lang="en-US" sz="2200" dirty="0"/>
              <a:t> </a:t>
            </a:r>
            <a:r>
              <a:rPr lang="en-US" sz="2200" dirty="0" err="1"/>
              <a:t>engelli</a:t>
            </a:r>
            <a:r>
              <a:rPr lang="en-US" sz="2200" dirty="0"/>
              <a:t> </a:t>
            </a:r>
            <a:r>
              <a:rPr lang="en-US" sz="2200" dirty="0" err="1"/>
              <a:t>olma</a:t>
            </a:r>
            <a:r>
              <a:rPr lang="en-US" sz="2200" dirty="0"/>
              <a:t> </a:t>
            </a:r>
            <a:r>
              <a:rPr lang="en-US" sz="2200" dirty="0" err="1"/>
              <a:t>veya</a:t>
            </a:r>
            <a:r>
              <a:rPr lang="en-US" sz="2200" dirty="0"/>
              <a:t> </a:t>
            </a:r>
            <a:r>
              <a:rPr lang="en-US" sz="2200" dirty="0" err="1"/>
              <a:t>yeterli</a:t>
            </a:r>
            <a:r>
              <a:rPr lang="en-US" sz="2200" dirty="0"/>
              <a:t> </a:t>
            </a:r>
            <a:r>
              <a:rPr lang="en-US" sz="2200" dirty="0" err="1"/>
              <a:t>derecede</a:t>
            </a:r>
            <a:r>
              <a:rPr lang="en-US" sz="2200" dirty="0"/>
              <a:t> </a:t>
            </a:r>
            <a:r>
              <a:rPr lang="en-US" sz="2200" dirty="0" err="1"/>
              <a:t>dili</a:t>
            </a:r>
            <a:r>
              <a:rPr lang="en-US" sz="2200" dirty="0"/>
              <a:t> </a:t>
            </a:r>
            <a:r>
              <a:rPr lang="en-US" sz="2200" dirty="0" err="1"/>
              <a:t>kullanamama</a:t>
            </a:r>
            <a:r>
              <a:rPr lang="en-US" sz="2200" dirty="0"/>
              <a:t> </a:t>
            </a:r>
            <a:r>
              <a:rPr lang="en-US" sz="2200" dirty="0" err="1"/>
              <a:t>gibi</a:t>
            </a:r>
            <a:r>
              <a:rPr lang="en-US" sz="2200" dirty="0"/>
              <a:t> </a:t>
            </a:r>
            <a:r>
              <a:rPr lang="en-US" sz="2200" dirty="0" err="1"/>
              <a:t>durumlarda</a:t>
            </a:r>
            <a:r>
              <a:rPr lang="en-US" sz="2200" dirty="0"/>
              <a:t> </a:t>
            </a:r>
            <a:r>
              <a:rPr lang="en-US" sz="2200" dirty="0" err="1"/>
              <a:t>çalışmanın</a:t>
            </a:r>
            <a:r>
              <a:rPr lang="en-US" sz="2200" dirty="0"/>
              <a:t> </a:t>
            </a:r>
            <a:r>
              <a:rPr lang="en-US" sz="2200" dirty="0" err="1"/>
              <a:t>dışında</a:t>
            </a:r>
            <a:r>
              <a:rPr lang="en-US" sz="2200" dirty="0"/>
              <a:t> </a:t>
            </a:r>
            <a:r>
              <a:rPr lang="en-US" sz="2200" dirty="0" err="1"/>
              <a:t>bırakılabilmektedir</a:t>
            </a:r>
            <a:r>
              <a:rPr lang="en-US" sz="2200" dirty="0"/>
              <a:t>. PISA 2009’da </a:t>
            </a:r>
            <a:r>
              <a:rPr lang="tr-TR" sz="2200" dirty="0" smtClean="0"/>
              <a:t>(ilk raporda yer alan) </a:t>
            </a:r>
            <a:r>
              <a:rPr lang="en-US" sz="2200" dirty="0" smtClean="0"/>
              <a:t>65 </a:t>
            </a:r>
            <a:r>
              <a:rPr lang="en-US" sz="2200" dirty="0"/>
              <a:t>katılımcı ülkenin 28’inde kapsam dışı bırakılan okulların oranı %1’ den az; tüm ülkelerde ise %5’ten azdır. OECD </a:t>
            </a:r>
            <a:r>
              <a:rPr lang="en-US" sz="2200" dirty="0" err="1"/>
              <a:t>ülkelerinde</a:t>
            </a:r>
            <a:r>
              <a:rPr lang="en-US" sz="2200" dirty="0"/>
              <a:t> </a:t>
            </a:r>
            <a:r>
              <a:rPr lang="en-US" sz="2200" dirty="0" err="1"/>
              <a:t>örneklemlerdeki</a:t>
            </a:r>
            <a:r>
              <a:rPr lang="en-US" sz="2200" dirty="0"/>
              <a:t> </a:t>
            </a:r>
            <a:r>
              <a:rPr lang="en-US" sz="2200" dirty="0" err="1"/>
              <a:t>öğrenci</a:t>
            </a:r>
            <a:r>
              <a:rPr lang="en-US" sz="2200" dirty="0"/>
              <a:t> </a:t>
            </a:r>
            <a:r>
              <a:rPr lang="en-US" sz="2200" dirty="0" err="1"/>
              <a:t>sayısı</a:t>
            </a:r>
            <a:r>
              <a:rPr lang="en-US" sz="2200" dirty="0"/>
              <a:t> 3.608 (</a:t>
            </a:r>
            <a:r>
              <a:rPr lang="en-US" sz="2200" dirty="0" err="1"/>
              <a:t>İzlanda</a:t>
            </a:r>
            <a:r>
              <a:rPr lang="en-US" sz="2200" dirty="0"/>
              <a:t>) </a:t>
            </a:r>
            <a:r>
              <a:rPr lang="en-US" sz="2200" dirty="0" err="1"/>
              <a:t>ile</a:t>
            </a:r>
            <a:r>
              <a:rPr lang="en-US" sz="2200" dirty="0"/>
              <a:t> 38.213 (</a:t>
            </a:r>
            <a:r>
              <a:rPr lang="en-US" sz="2200" dirty="0" err="1"/>
              <a:t>Meksika</a:t>
            </a:r>
            <a:r>
              <a:rPr lang="en-US" sz="2200" dirty="0"/>
              <a:t>) </a:t>
            </a:r>
            <a:r>
              <a:rPr lang="en-US" sz="2200" dirty="0" err="1"/>
              <a:t>arasında</a:t>
            </a:r>
            <a:r>
              <a:rPr lang="en-US" sz="2200" dirty="0"/>
              <a:t> </a:t>
            </a:r>
            <a:r>
              <a:rPr lang="en-US" sz="2200" dirty="0" err="1"/>
              <a:t>değişmektedir</a:t>
            </a:r>
            <a:r>
              <a:rPr lang="en-US" sz="2200" dirty="0"/>
              <a:t>.</a:t>
            </a:r>
            <a:r>
              <a:rPr lang="tr-TR" sz="2200" dirty="0"/>
              <a:t> </a:t>
            </a:r>
            <a:r>
              <a:rPr lang="en-US" sz="2200" dirty="0" err="1"/>
              <a:t>Ulusal</a:t>
            </a:r>
            <a:r>
              <a:rPr lang="en-US" sz="2200" dirty="0"/>
              <a:t> </a:t>
            </a:r>
            <a:r>
              <a:rPr lang="en-US" sz="2200" dirty="0" err="1"/>
              <a:t>merkezler</a:t>
            </a:r>
            <a:r>
              <a:rPr lang="en-US" sz="2200" dirty="0"/>
              <a:t> </a:t>
            </a:r>
            <a:r>
              <a:rPr lang="en-US" sz="2200" dirty="0" err="1"/>
              <a:t>tarafından</a:t>
            </a:r>
            <a:r>
              <a:rPr lang="en-US" sz="2200" dirty="0"/>
              <a:t> </a:t>
            </a:r>
            <a:r>
              <a:rPr lang="en-US" sz="2200" dirty="0" err="1"/>
              <a:t>tabakalı</a:t>
            </a:r>
            <a:r>
              <a:rPr lang="en-US" sz="2200" dirty="0"/>
              <a:t> </a:t>
            </a:r>
            <a:r>
              <a:rPr lang="en-US" sz="2200" dirty="0" err="1"/>
              <a:t>örnekleme</a:t>
            </a:r>
            <a:r>
              <a:rPr lang="en-US" sz="2200" dirty="0"/>
              <a:t> </a:t>
            </a:r>
            <a:r>
              <a:rPr lang="en-US" sz="2200" dirty="0" err="1"/>
              <a:t>yöntemine</a:t>
            </a:r>
            <a:r>
              <a:rPr lang="en-US" sz="2200" dirty="0"/>
              <a:t> </a:t>
            </a:r>
            <a:r>
              <a:rPr lang="en-US" sz="2200" dirty="0" err="1"/>
              <a:t>göre</a:t>
            </a:r>
            <a:r>
              <a:rPr lang="en-US" sz="2200" dirty="0"/>
              <a:t> </a:t>
            </a:r>
            <a:r>
              <a:rPr lang="en-US" sz="2200" dirty="0" err="1"/>
              <a:t>örneklemin</a:t>
            </a:r>
            <a:r>
              <a:rPr lang="en-US" sz="2200" dirty="0"/>
              <a:t> </a:t>
            </a:r>
            <a:r>
              <a:rPr lang="en-US" sz="2200" dirty="0" err="1"/>
              <a:t>çatısı</a:t>
            </a:r>
            <a:r>
              <a:rPr lang="en-US" sz="2200" dirty="0"/>
              <a:t> </a:t>
            </a:r>
            <a:r>
              <a:rPr lang="en-US" sz="2200" dirty="0" err="1"/>
              <a:t>oluşturulur</a:t>
            </a:r>
            <a:r>
              <a:rPr lang="en-US" sz="2200" dirty="0"/>
              <a:t>. Bu </a:t>
            </a:r>
            <a:r>
              <a:rPr lang="en-US" sz="2200" dirty="0" err="1"/>
              <a:t>çatıda</a:t>
            </a:r>
            <a:r>
              <a:rPr lang="en-US" sz="2200" dirty="0"/>
              <a:t>, </a:t>
            </a:r>
            <a:r>
              <a:rPr lang="en-US" sz="2200" dirty="0" err="1"/>
              <a:t>öğrencilerin</a:t>
            </a:r>
            <a:r>
              <a:rPr lang="en-US" sz="2200" dirty="0"/>
              <a:t> </a:t>
            </a:r>
            <a:r>
              <a:rPr lang="en-US" sz="2200" dirty="0" err="1"/>
              <a:t>ve</a:t>
            </a:r>
            <a:r>
              <a:rPr lang="en-US" sz="2200" dirty="0"/>
              <a:t> </a:t>
            </a:r>
            <a:r>
              <a:rPr lang="en-US" sz="2200" dirty="0" err="1"/>
              <a:t>okulların</a:t>
            </a:r>
            <a:r>
              <a:rPr lang="en-US" sz="2200" dirty="0"/>
              <a:t> </a:t>
            </a:r>
            <a:r>
              <a:rPr lang="en-US" sz="2200" dirty="0" err="1"/>
              <a:t>hangi</a:t>
            </a:r>
            <a:r>
              <a:rPr lang="en-US" sz="2200" dirty="0"/>
              <a:t> </a:t>
            </a:r>
            <a:r>
              <a:rPr lang="en-US" sz="2200" dirty="0" err="1"/>
              <a:t>kriterlere</a:t>
            </a:r>
            <a:r>
              <a:rPr lang="en-US" sz="2200" dirty="0"/>
              <a:t> </a:t>
            </a:r>
            <a:r>
              <a:rPr lang="en-US" sz="2200" dirty="0" err="1"/>
              <a:t>göre</a:t>
            </a:r>
            <a:r>
              <a:rPr lang="en-US" sz="2200" dirty="0"/>
              <a:t> </a:t>
            </a:r>
            <a:r>
              <a:rPr lang="en-US" sz="2200" dirty="0" err="1"/>
              <a:t>örnekleme</a:t>
            </a:r>
            <a:r>
              <a:rPr lang="en-US" sz="2200" dirty="0"/>
              <a:t> </a:t>
            </a:r>
            <a:r>
              <a:rPr lang="en-US" sz="2200" dirty="0" err="1"/>
              <a:t>dâhil</a:t>
            </a:r>
            <a:r>
              <a:rPr lang="en-US" sz="2200" dirty="0"/>
              <a:t> </a:t>
            </a:r>
            <a:r>
              <a:rPr lang="en-US" sz="2200" dirty="0" err="1"/>
              <a:t>edileceği</a:t>
            </a:r>
            <a:r>
              <a:rPr lang="en-US" sz="2200" dirty="0"/>
              <a:t> (</a:t>
            </a:r>
            <a:r>
              <a:rPr lang="en-US" sz="2200" dirty="0" err="1"/>
              <a:t>bölge</a:t>
            </a:r>
            <a:r>
              <a:rPr lang="en-US" sz="2200" dirty="0"/>
              <a:t>, program </a:t>
            </a:r>
            <a:r>
              <a:rPr lang="en-US" sz="2200" dirty="0" err="1"/>
              <a:t>türü</a:t>
            </a:r>
            <a:r>
              <a:rPr lang="en-US" sz="2200" dirty="0"/>
              <a:t>, </a:t>
            </a:r>
            <a:r>
              <a:rPr lang="en-US" sz="2200" dirty="0" err="1"/>
              <a:t>okul</a:t>
            </a:r>
            <a:r>
              <a:rPr lang="en-US" sz="2200" dirty="0"/>
              <a:t> </a:t>
            </a:r>
            <a:r>
              <a:rPr lang="en-US" sz="2200" dirty="0" err="1"/>
              <a:t>türü</a:t>
            </a:r>
            <a:r>
              <a:rPr lang="en-US" sz="2200" dirty="0"/>
              <a:t> vb.) </a:t>
            </a:r>
            <a:r>
              <a:rPr lang="en-US" sz="2200" dirty="0" err="1" smtClean="0"/>
              <a:t>belirlenir</a:t>
            </a:r>
            <a:r>
              <a:rPr lang="tr-TR" sz="2200" dirty="0" smtClean="0"/>
              <a:t>.</a:t>
            </a:r>
            <a:endParaRPr lang="tr-TR" sz="2200" dirty="0"/>
          </a:p>
          <a:p>
            <a:pPr marL="0" indent="0" algn="just">
              <a:lnSpc>
                <a:spcPct val="80000"/>
              </a:lnSpc>
              <a:buNone/>
            </a:pPr>
            <a:endParaRPr lang="tr-TR" sz="2200" dirty="0"/>
          </a:p>
          <a:p>
            <a:pPr algn="just">
              <a:lnSpc>
                <a:spcPct val="80000"/>
              </a:lnSpc>
              <a:buNone/>
            </a:pPr>
            <a:endParaRPr lang="tr-TR" sz="2200" dirty="0"/>
          </a:p>
        </p:txBody>
      </p:sp>
    </p:spTree>
    <p:extLst>
      <p:ext uri="{BB962C8B-B14F-4D97-AF65-F5344CB8AC3E}">
        <p14:creationId xmlns:p14="http://schemas.microsoft.com/office/powerpoint/2010/main" val="3881205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Metin kutusu 694"/>
          <p:cNvSpPr txBox="1"/>
          <p:nvPr/>
        </p:nvSpPr>
        <p:spPr>
          <a:xfrm>
            <a:off x="645541" y="4869160"/>
            <a:ext cx="8111800" cy="276999"/>
          </a:xfrm>
          <a:prstGeom prst="rect">
            <a:avLst/>
          </a:prstGeom>
          <a:noFill/>
        </p:spPr>
        <p:txBody>
          <a:bodyPr wrap="square" rtlCol="0">
            <a:spAutoFit/>
          </a:bodyPr>
          <a:lstStyle/>
          <a:p>
            <a:r>
              <a:rPr lang="tr-TR" sz="1200" b="1" dirty="0" smtClean="0">
                <a:hlinkClick r:id="rId2" tooltip="Devlet Planlama Teşkilatı"/>
              </a:rPr>
              <a:t>Devlet </a:t>
            </a:r>
            <a:r>
              <a:rPr lang="tr-TR" sz="1200" b="1" dirty="0">
                <a:hlinkClick r:id="rId2" tooltip="Devlet Planlama Teşkilatı"/>
              </a:rPr>
              <a:t>Planlama Teşkilatı</a:t>
            </a:r>
            <a:r>
              <a:rPr lang="tr-TR" sz="1200" b="1" dirty="0"/>
              <a:t> ve </a:t>
            </a:r>
            <a:r>
              <a:rPr lang="tr-TR" sz="1200" b="1" dirty="0">
                <a:hlinkClick r:id="rId3" tooltip="Türkiye İstatistik Enstitüsü (sayfa mevcut değil)"/>
              </a:rPr>
              <a:t>Türkiye İstatistik Enstitüsü</a:t>
            </a:r>
            <a:r>
              <a:rPr lang="tr-TR" sz="1200" b="1" dirty="0"/>
              <a:t> tarafından belirlenen 12 </a:t>
            </a:r>
            <a:r>
              <a:rPr lang="tr-TR" sz="1200" b="1" dirty="0" smtClean="0"/>
              <a:t>istatistiksel bölge ilk tabakalamayı oluşturur.</a:t>
            </a:r>
            <a:endParaRPr lang="tr-TR" sz="1200" dirty="0"/>
          </a:p>
        </p:txBody>
      </p:sp>
      <p:pic>
        <p:nvPicPr>
          <p:cNvPr id="9" name="Resim 8"/>
          <p:cNvPicPr/>
          <p:nvPr/>
        </p:nvPicPr>
        <p:blipFill>
          <a:blip r:embed="rId4"/>
          <a:srcRect/>
          <a:stretch>
            <a:fillRect/>
          </a:stretch>
        </p:blipFill>
        <p:spPr bwMode="auto">
          <a:xfrm>
            <a:off x="681427" y="1052736"/>
            <a:ext cx="7848872" cy="3456384"/>
          </a:xfrm>
          <a:prstGeom prst="rect">
            <a:avLst/>
          </a:prstGeom>
          <a:noFill/>
          <a:ln w="9525">
            <a:noFill/>
            <a:miter lim="800000"/>
            <a:headEnd/>
            <a:tailEnd/>
          </a:ln>
        </p:spPr>
      </p:pic>
    </p:spTree>
    <p:extLst>
      <p:ext uri="{BB962C8B-B14F-4D97-AF65-F5344CB8AC3E}">
        <p14:creationId xmlns:p14="http://schemas.microsoft.com/office/powerpoint/2010/main" val="4112371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92696"/>
            <a:ext cx="8075240" cy="1296144"/>
          </a:xfrm>
        </p:spPr>
        <p:txBody>
          <a:bodyPr>
            <a:normAutofit/>
          </a:bodyPr>
          <a:lstStyle/>
          <a:p>
            <a:pPr marL="0" indent="0" algn="just">
              <a:lnSpc>
                <a:spcPct val="80000"/>
              </a:lnSpc>
              <a:buNone/>
            </a:pPr>
            <a:r>
              <a:rPr lang="tr-TR" sz="2400" dirty="0"/>
              <a:t>O</a:t>
            </a:r>
            <a:r>
              <a:rPr lang="tr-TR" sz="2400" dirty="0" smtClean="0"/>
              <a:t>kullar, 12 </a:t>
            </a:r>
            <a:r>
              <a:rPr lang="tr-TR" sz="2400" dirty="0"/>
              <a:t>istatistikî </a:t>
            </a:r>
            <a:r>
              <a:rPr lang="tr-TR" sz="2400" dirty="0" smtClean="0"/>
              <a:t>bölgeye </a:t>
            </a:r>
            <a:r>
              <a:rPr lang="tr-TR" sz="2400" dirty="0"/>
              <a:t>(NUTS 1</a:t>
            </a:r>
            <a:r>
              <a:rPr lang="tr-TR" sz="2400" dirty="0" smtClean="0"/>
              <a:t>), </a:t>
            </a:r>
            <a:r>
              <a:rPr lang="tr-TR" sz="2400" dirty="0"/>
              <a:t>program </a:t>
            </a:r>
            <a:r>
              <a:rPr lang="tr-TR" sz="2400" dirty="0" smtClean="0"/>
              <a:t>türüne</a:t>
            </a:r>
            <a:r>
              <a:rPr lang="en-US" sz="2400" dirty="0" smtClean="0"/>
              <a:t> </a:t>
            </a:r>
            <a:r>
              <a:rPr lang="en-US" sz="2400" dirty="0" err="1"/>
              <a:t>ve</a:t>
            </a:r>
            <a:r>
              <a:rPr lang="en-US" sz="2400" dirty="0"/>
              <a:t> </a:t>
            </a:r>
            <a:r>
              <a:rPr lang="en-US" sz="2400" dirty="0" err="1"/>
              <a:t>öğrencilerin</a:t>
            </a:r>
            <a:r>
              <a:rPr lang="en-US" sz="2400" dirty="0"/>
              <a:t> </a:t>
            </a:r>
            <a:r>
              <a:rPr lang="en-US" sz="2400" dirty="0" err="1"/>
              <a:t>temsil</a:t>
            </a:r>
            <a:r>
              <a:rPr lang="en-US" sz="2400" dirty="0"/>
              <a:t> </a:t>
            </a:r>
            <a:r>
              <a:rPr lang="en-US" sz="2400" dirty="0" err="1"/>
              <a:t>edilme</a:t>
            </a:r>
            <a:r>
              <a:rPr lang="en-US" sz="2400" dirty="0"/>
              <a:t> </a:t>
            </a:r>
            <a:r>
              <a:rPr lang="en-US" sz="2400" dirty="0" err="1"/>
              <a:t>oranlarına</a:t>
            </a:r>
            <a:r>
              <a:rPr lang="en-US" sz="2400" dirty="0"/>
              <a:t> </a:t>
            </a:r>
            <a:r>
              <a:rPr lang="en-US" sz="2400" dirty="0" err="1" smtClean="0"/>
              <a:t>göre</a:t>
            </a:r>
            <a:r>
              <a:rPr lang="tr-TR" sz="2400" dirty="0" smtClean="0"/>
              <a:t> uluslararası </a:t>
            </a:r>
            <a:r>
              <a:rPr lang="tr-TR" sz="2400" dirty="0"/>
              <a:t>istatistik firması-</a:t>
            </a:r>
            <a:r>
              <a:rPr lang="tr-TR" sz="2400" dirty="0" err="1"/>
              <a:t>Westat</a:t>
            </a:r>
            <a:r>
              <a:rPr lang="en-US" sz="2400" dirty="0"/>
              <a:t> </a:t>
            </a:r>
            <a:r>
              <a:rPr lang="en-US" sz="2400" dirty="0" err="1" smtClean="0"/>
              <a:t>tarafından</a:t>
            </a:r>
            <a:r>
              <a:rPr lang="tr-TR" sz="2400" dirty="0" smtClean="0"/>
              <a:t> 15 </a:t>
            </a:r>
            <a:r>
              <a:rPr lang="tr-TR" sz="2400" dirty="0"/>
              <a:t>yaş grubu öğrencisi olan ve olabilecek tüm okullar arasından </a:t>
            </a:r>
            <a:r>
              <a:rPr lang="tr-TR" sz="2400" dirty="0" smtClean="0"/>
              <a:t>seçilir.</a:t>
            </a:r>
            <a:endParaRPr lang="tr-TR" sz="2400" dirty="0"/>
          </a:p>
          <a:p>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1718183589"/>
              </p:ext>
            </p:extLst>
          </p:nvPr>
        </p:nvGraphicFramePr>
        <p:xfrm>
          <a:off x="1187624" y="2420888"/>
          <a:ext cx="6840760" cy="3960446"/>
        </p:xfrm>
        <a:graphic>
          <a:graphicData uri="http://schemas.openxmlformats.org/drawingml/2006/table">
            <a:tbl>
              <a:tblPr firstRow="1" firstCol="1" bandRow="1">
                <a:tableStyleId>{5C22544A-7EE6-4342-B048-85BDC9FD1C3A}</a:tableStyleId>
              </a:tblPr>
              <a:tblGrid>
                <a:gridCol w="3230860"/>
                <a:gridCol w="234644"/>
                <a:gridCol w="3375256"/>
              </a:tblGrid>
              <a:tr h="282889">
                <a:tc>
                  <a:txBody>
                    <a:bodyPr/>
                    <a:lstStyle/>
                    <a:p>
                      <a:pPr>
                        <a:lnSpc>
                          <a:spcPct val="115000"/>
                        </a:lnSpc>
                        <a:spcAft>
                          <a:spcPts val="0"/>
                        </a:spcAft>
                      </a:pPr>
                      <a:r>
                        <a:rPr lang="tr-TR" sz="1200" dirty="0">
                          <a:effectLst/>
                        </a:rPr>
                        <a:t>BÖLGELER</a:t>
                      </a:r>
                      <a:endParaRPr lang="tr-TR" sz="12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200">
                          <a:effectLst/>
                        </a:rPr>
                        <a:t> </a:t>
                      </a:r>
                      <a:endParaRPr lang="tr-TR" sz="12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100" dirty="0">
                          <a:effectLst/>
                        </a:rPr>
                        <a:t>OKUL TÜRÜ</a:t>
                      </a:r>
                      <a:endParaRPr lang="tr-TR" sz="12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dirty="0">
                          <a:effectLst/>
                        </a:rPr>
                        <a:t>TR1- İstanbul Bölgesi</a:t>
                      </a:r>
                      <a:endParaRPr lang="tr-TR" sz="14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İlköğretim Programı</a:t>
                      </a:r>
                      <a:endParaRPr lang="tr-TR" sz="140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dirty="0">
                          <a:effectLst/>
                        </a:rPr>
                        <a:t>TR2- Batı Marmara Bölgesi</a:t>
                      </a:r>
                      <a:endParaRPr lang="tr-TR" sz="14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Genel Lise Programı</a:t>
                      </a:r>
                      <a:endParaRPr lang="tr-TR" sz="140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dirty="0">
                          <a:effectLst/>
                        </a:rPr>
                        <a:t>TR3-Ege Bölgesi</a:t>
                      </a:r>
                      <a:endParaRPr lang="tr-TR" sz="14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Anadolu Lisesi Programı</a:t>
                      </a:r>
                      <a:endParaRPr lang="tr-TR" sz="140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dirty="0">
                          <a:effectLst/>
                        </a:rPr>
                        <a:t>TR4-Doğu Marmara Bölgesi</a:t>
                      </a:r>
                      <a:endParaRPr lang="tr-TR" sz="14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Fen Lisesi Programı</a:t>
                      </a:r>
                      <a:endParaRPr lang="tr-TR" sz="140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dirty="0">
                          <a:effectLst/>
                        </a:rPr>
                        <a:t>TR5-Batı Anadolu Bölgesi</a:t>
                      </a:r>
                      <a:endParaRPr lang="tr-TR" sz="1400" dirty="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Sosyal Bilimler Lisesi Programı</a:t>
                      </a:r>
                      <a:endParaRPr lang="tr-TR" sz="140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TR6-Akdeniz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Anadolu Öğretmen Lisesi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TR7-Orta Anadolu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Güzel Sanatlar ve Spor Lisesi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TR8-Batı Karadeniz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Meslek Lisesi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TR9-Doğu Karadeniz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Anadolu Meslek Lisesi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TRA-Kuzeydoğu Anadolu Bölgsi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Teknik Lise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TRB-Ortadoğu Anadolu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Anadolu Teknik Lisesi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TRC-Güneydoğu Anadolu Bölgesi</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Çok Programlı Lise Programı</a:t>
                      </a:r>
                      <a:endParaRPr lang="tr-TR" sz="1400" dirty="0">
                        <a:solidFill>
                          <a:srgbClr val="365F91"/>
                        </a:solidFill>
                        <a:effectLst/>
                        <a:latin typeface="Calibri"/>
                        <a:ea typeface="Calibri"/>
                        <a:cs typeface="Times New Roman"/>
                      </a:endParaRPr>
                    </a:p>
                  </a:txBody>
                  <a:tcPr marL="77525" marR="77525" marT="0" marB="0"/>
                </a:tc>
              </a:tr>
              <a:tr h="282889">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a:effectLst/>
                        </a:rPr>
                        <a:t> </a:t>
                      </a:r>
                      <a:endParaRPr lang="tr-TR" sz="1400">
                        <a:solidFill>
                          <a:srgbClr val="365F91"/>
                        </a:solidFill>
                        <a:effectLst/>
                        <a:latin typeface="Calibri"/>
                        <a:ea typeface="Calibri"/>
                        <a:cs typeface="Times New Roman"/>
                      </a:endParaRPr>
                    </a:p>
                  </a:txBody>
                  <a:tcPr marL="77525" marR="77525" marT="0" marB="0"/>
                </a:tc>
                <a:tc>
                  <a:txBody>
                    <a:bodyPr/>
                    <a:lstStyle/>
                    <a:p>
                      <a:pPr>
                        <a:lnSpc>
                          <a:spcPct val="115000"/>
                        </a:lnSpc>
                        <a:spcAft>
                          <a:spcPts val="0"/>
                        </a:spcAft>
                      </a:pPr>
                      <a:r>
                        <a:rPr lang="tr-TR" sz="1400" dirty="0">
                          <a:effectLst/>
                        </a:rPr>
                        <a:t>Polis Koleji Programı</a:t>
                      </a:r>
                      <a:endParaRPr lang="tr-TR" sz="1400" dirty="0">
                        <a:solidFill>
                          <a:srgbClr val="365F91"/>
                        </a:solidFill>
                        <a:effectLst/>
                        <a:latin typeface="Calibri"/>
                        <a:ea typeface="Calibri"/>
                        <a:cs typeface="Times New Roman"/>
                      </a:endParaRPr>
                    </a:p>
                  </a:txBody>
                  <a:tcPr marL="77525" marR="77525" marT="0" marB="0"/>
                </a:tc>
              </a:tr>
            </a:tbl>
          </a:graphicData>
        </a:graphic>
      </p:graphicFrame>
    </p:spTree>
    <p:extLst>
      <p:ext uri="{BB962C8B-B14F-4D97-AF65-F5344CB8AC3E}">
        <p14:creationId xmlns:p14="http://schemas.microsoft.com/office/powerpoint/2010/main" val="3853495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3600400"/>
          </a:xfrm>
        </p:spPr>
        <p:txBody>
          <a:bodyPr>
            <a:normAutofit/>
          </a:bodyPr>
          <a:lstStyle/>
          <a:p>
            <a:pPr>
              <a:lnSpc>
                <a:spcPct val="80000"/>
              </a:lnSpc>
              <a:buNone/>
            </a:pPr>
            <a:endParaRPr lang="tr-TR" sz="2400" dirty="0"/>
          </a:p>
          <a:p>
            <a:r>
              <a:rPr lang="tr-TR" sz="2400" dirty="0">
                <a:cs typeface="Arial" pitchFamily="34" charset="0"/>
              </a:rPr>
              <a:t>PISA 2012 uygulamasına, 65 ülkeden15 yaşında yaklaşık 28 milyon öğrenciyi temsilen 510 bin civarında öğrenci </a:t>
            </a:r>
            <a:r>
              <a:rPr lang="tr-TR" sz="2400" dirty="0" smtClean="0">
                <a:cs typeface="Arial" pitchFamily="34" charset="0"/>
              </a:rPr>
              <a:t>katılmıştır.</a:t>
            </a:r>
          </a:p>
          <a:p>
            <a:r>
              <a:rPr lang="tr-TR" sz="2400" b="1" dirty="0" smtClean="0"/>
              <a:t>PISA </a:t>
            </a:r>
            <a:r>
              <a:rPr lang="tr-TR" sz="2400" b="1" dirty="0"/>
              <a:t>2012 de her okuldan 15 yaş grubundaki 35 öğrenci katılmıştır. </a:t>
            </a:r>
          </a:p>
          <a:p>
            <a:r>
              <a:rPr lang="tr-TR" sz="2400" dirty="0" smtClean="0"/>
              <a:t>Çalışmaya katılan toplam öğrenci sayısı 4848 </a:t>
            </a:r>
            <a:r>
              <a:rPr lang="tr-TR" sz="2400" dirty="0" err="1" smtClean="0"/>
              <a:t>dir</a:t>
            </a:r>
            <a:r>
              <a:rPr lang="tr-TR" sz="2400" dirty="0" smtClean="0"/>
              <a:t>. 170 farklı okuldan katılan bu öğrencilerin </a:t>
            </a:r>
            <a:r>
              <a:rPr lang="tr-TR" sz="2400" dirty="0"/>
              <a:t>sınıf seviyesi 7. sınıftan 12. sınıfa kadar değişmektedir. </a:t>
            </a:r>
            <a:r>
              <a:rPr lang="tr-TR" sz="2400" dirty="0" smtClean="0"/>
              <a:t>Bu sınıf seviyelerindeki öğrenci yüzde oranları: %0.5 , %2.2 , %27.6 ,  %65.4 ,  %4.0 , %0.3 </a:t>
            </a:r>
          </a:p>
          <a:p>
            <a:pPr marL="0" indent="0">
              <a:lnSpc>
                <a:spcPct val="80000"/>
              </a:lnSpc>
              <a:buNone/>
            </a:pPr>
            <a:endParaRPr lang="tr-TR" sz="2400" dirty="0" smtClean="0"/>
          </a:p>
          <a:p>
            <a:pPr marL="0" indent="0">
              <a:buNone/>
            </a:pPr>
            <a:endParaRPr lang="tr-TR" sz="24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5063"/>
            <a:ext cx="3384376" cy="258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25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b="1" dirty="0" smtClean="0"/>
              <a:t>Örnek: </a:t>
            </a:r>
            <a:r>
              <a:rPr lang="en-US" sz="2800" b="1" dirty="0" smtClean="0"/>
              <a:t>PISA </a:t>
            </a:r>
            <a:r>
              <a:rPr lang="en-US" sz="2800" b="1" dirty="0"/>
              <a:t>2009 TÜRK</a:t>
            </a:r>
            <a:r>
              <a:rPr lang="tr-TR" sz="2800" b="1" dirty="0"/>
              <a:t>İ</a:t>
            </a:r>
            <a:r>
              <a:rPr lang="en-US" sz="2800" b="1" dirty="0"/>
              <a:t>YE UYGULAMASI</a:t>
            </a:r>
            <a:endParaRPr lang="tr-TR" sz="2800" dirty="0"/>
          </a:p>
        </p:txBody>
      </p:sp>
      <p:sp>
        <p:nvSpPr>
          <p:cNvPr id="3" name="İçerik Yer Tutucusu 2"/>
          <p:cNvSpPr>
            <a:spLocks noGrp="1"/>
          </p:cNvSpPr>
          <p:nvPr>
            <p:ph idx="1"/>
          </p:nvPr>
        </p:nvSpPr>
        <p:spPr>
          <a:xfrm>
            <a:off x="285720" y="1196752"/>
            <a:ext cx="8572560" cy="5446958"/>
          </a:xfrm>
        </p:spPr>
        <p:txBody>
          <a:bodyPr>
            <a:normAutofit lnSpcReduction="10000"/>
          </a:bodyPr>
          <a:lstStyle/>
          <a:p>
            <a:pPr lvl="0">
              <a:buFont typeface="Wingdings" pitchFamily="2" charset="2"/>
              <a:buChar char="ü"/>
            </a:pPr>
            <a:r>
              <a:rPr lang="tr-TR" sz="2400" dirty="0" smtClean="0"/>
              <a:t>PISA 2009’a önce 34’ü OECD üyesi olmak üzere toplam </a:t>
            </a:r>
            <a:r>
              <a:rPr lang="tr-TR" sz="2400" b="1" dirty="0" smtClean="0"/>
              <a:t>65 katılımcı ülke</a:t>
            </a:r>
            <a:r>
              <a:rPr lang="tr-TR" sz="2400" dirty="0" smtClean="0"/>
              <a:t>den, 15 yaş grubu yaklaşık </a:t>
            </a:r>
            <a:r>
              <a:rPr lang="tr-TR" sz="2400" b="1" dirty="0" smtClean="0"/>
              <a:t>26 milyon öğrenciyi temsilen</a:t>
            </a:r>
            <a:r>
              <a:rPr lang="tr-TR" sz="2400" dirty="0" smtClean="0"/>
              <a:t>, </a:t>
            </a:r>
            <a:r>
              <a:rPr lang="tr-TR" sz="2400" b="1" dirty="0" smtClean="0"/>
              <a:t>475.460 öğrenci</a:t>
            </a:r>
            <a:r>
              <a:rPr lang="tr-TR" sz="2400" dirty="0" smtClean="0"/>
              <a:t> katılmıştır. </a:t>
            </a:r>
          </a:p>
          <a:p>
            <a:pPr lvl="0">
              <a:buNone/>
            </a:pPr>
            <a:r>
              <a:rPr lang="tr-TR" sz="2200" dirty="0" smtClean="0"/>
              <a:t> </a:t>
            </a:r>
          </a:p>
          <a:p>
            <a:pPr>
              <a:buFont typeface="Wingdings" pitchFamily="2" charset="2"/>
              <a:buChar char="ü"/>
            </a:pPr>
            <a:r>
              <a:rPr lang="en-US" sz="2200" dirty="0" smtClean="0"/>
              <a:t>PISA </a:t>
            </a:r>
            <a:r>
              <a:rPr lang="en-US" sz="2200" dirty="0"/>
              <a:t>2009 uygulaması ülkemizde 2009 yılının Nisan ayı içerisinde yapılmıştır. Bu </a:t>
            </a:r>
            <a:r>
              <a:rPr lang="en-US" sz="2200" dirty="0" err="1"/>
              <a:t>uygulamada</a:t>
            </a:r>
            <a:r>
              <a:rPr lang="en-US" sz="2200" dirty="0"/>
              <a:t>, 12 </a:t>
            </a:r>
            <a:r>
              <a:rPr lang="en-US" sz="2200" dirty="0" err="1"/>
              <a:t>istatistikî</a:t>
            </a:r>
            <a:r>
              <a:rPr lang="en-US" sz="2200" dirty="0"/>
              <a:t> </a:t>
            </a:r>
            <a:r>
              <a:rPr lang="en-US" sz="2200" dirty="0" err="1"/>
              <a:t>bölge</a:t>
            </a:r>
            <a:r>
              <a:rPr lang="en-US" sz="2200" dirty="0"/>
              <a:t> </a:t>
            </a:r>
            <a:r>
              <a:rPr lang="en-US" sz="2200" dirty="0" err="1"/>
              <a:t>biriminden</a:t>
            </a:r>
            <a:r>
              <a:rPr lang="en-US" sz="2200" dirty="0"/>
              <a:t> (NUTS) 56 </a:t>
            </a:r>
            <a:r>
              <a:rPr lang="en-US" sz="2200" dirty="0" err="1"/>
              <a:t>il</a:t>
            </a:r>
            <a:r>
              <a:rPr lang="en-US" sz="2200" dirty="0"/>
              <a:t> </a:t>
            </a:r>
            <a:r>
              <a:rPr lang="en-US" sz="2200" dirty="0" err="1"/>
              <a:t>ve</a:t>
            </a:r>
            <a:r>
              <a:rPr lang="en-US" sz="2200" dirty="0"/>
              <a:t> </a:t>
            </a:r>
            <a:r>
              <a:rPr lang="en-US" sz="2200" dirty="0" err="1"/>
              <a:t>okul</a:t>
            </a:r>
            <a:r>
              <a:rPr lang="en-US" sz="2200" dirty="0"/>
              <a:t> </a:t>
            </a:r>
            <a:r>
              <a:rPr lang="en-US" sz="2200" dirty="0" err="1"/>
              <a:t>türlerine</a:t>
            </a:r>
            <a:r>
              <a:rPr lang="en-US" sz="2200" dirty="0"/>
              <a:t> gore </a:t>
            </a:r>
            <a:r>
              <a:rPr lang="en-US" sz="2200" dirty="0" err="1"/>
              <a:t>tabakalandırılarak</a:t>
            </a:r>
            <a:r>
              <a:rPr lang="en-US" sz="2200" dirty="0"/>
              <a:t> PISA </a:t>
            </a:r>
            <a:r>
              <a:rPr lang="en-US" sz="2200" dirty="0" err="1"/>
              <a:t>uluslararası</a:t>
            </a:r>
            <a:r>
              <a:rPr lang="en-US" sz="2200" dirty="0"/>
              <a:t> </a:t>
            </a:r>
            <a:r>
              <a:rPr lang="en-US" sz="2200" dirty="0" err="1"/>
              <a:t>merkez</a:t>
            </a:r>
            <a:r>
              <a:rPr lang="en-US" sz="2200" dirty="0"/>
              <a:t> </a:t>
            </a:r>
            <a:r>
              <a:rPr lang="en-US" sz="2200" dirty="0" err="1"/>
              <a:t>tarafından</a:t>
            </a:r>
            <a:r>
              <a:rPr lang="en-US" sz="2200" dirty="0"/>
              <a:t> </a:t>
            </a:r>
            <a:r>
              <a:rPr lang="en-US" sz="2200" dirty="0" err="1"/>
              <a:t>seçkisiz</a:t>
            </a:r>
            <a:r>
              <a:rPr lang="en-US" sz="2200" dirty="0"/>
              <a:t> </a:t>
            </a:r>
            <a:r>
              <a:rPr lang="en-US" sz="2200" dirty="0" err="1"/>
              <a:t>yöntemle</a:t>
            </a:r>
            <a:r>
              <a:rPr lang="en-US" sz="2200" dirty="0"/>
              <a:t> </a:t>
            </a:r>
            <a:r>
              <a:rPr lang="en-US" sz="2200" dirty="0" err="1"/>
              <a:t>belirlenen</a:t>
            </a:r>
            <a:r>
              <a:rPr lang="en-US" sz="2200" dirty="0"/>
              <a:t> </a:t>
            </a:r>
            <a:r>
              <a:rPr lang="en-US" sz="2200" dirty="0" err="1"/>
              <a:t>toplam</a:t>
            </a:r>
            <a:r>
              <a:rPr lang="tr-TR" sz="2200" dirty="0"/>
              <a:t> </a:t>
            </a:r>
            <a:r>
              <a:rPr lang="en-US" sz="2200" dirty="0"/>
              <a:t>170 </a:t>
            </a:r>
            <a:r>
              <a:rPr lang="en-US" sz="2200" dirty="0" err="1"/>
              <a:t>okuldan</a:t>
            </a:r>
            <a:r>
              <a:rPr lang="en-US" sz="2200" dirty="0"/>
              <a:t> 4996 </a:t>
            </a:r>
            <a:r>
              <a:rPr lang="en-US" sz="2200" dirty="0" err="1"/>
              <a:t>öğrenci</a:t>
            </a:r>
            <a:r>
              <a:rPr lang="en-US" sz="2200" dirty="0"/>
              <a:t> </a:t>
            </a:r>
            <a:r>
              <a:rPr lang="en-US" sz="2200" dirty="0" err="1"/>
              <a:t>yer</a:t>
            </a:r>
            <a:r>
              <a:rPr lang="en-US" sz="2200" dirty="0"/>
              <a:t> </a:t>
            </a:r>
            <a:r>
              <a:rPr lang="en-US" sz="2200" dirty="0" err="1"/>
              <a:t>almıştır</a:t>
            </a:r>
            <a:r>
              <a:rPr lang="en-US" sz="2200" dirty="0"/>
              <a:t>. </a:t>
            </a:r>
            <a:endParaRPr lang="tr-TR" sz="2200" dirty="0" smtClean="0"/>
          </a:p>
          <a:p>
            <a:pPr>
              <a:buFont typeface="Wingdings" pitchFamily="2" charset="2"/>
              <a:buChar char="ü"/>
            </a:pPr>
            <a:endParaRPr lang="tr-TR" sz="2200" dirty="0" smtClean="0"/>
          </a:p>
          <a:p>
            <a:pPr>
              <a:buFont typeface="Wingdings" pitchFamily="2" charset="2"/>
              <a:buChar char="ü"/>
            </a:pPr>
            <a:r>
              <a:rPr lang="en-US" sz="2200" dirty="0" err="1" smtClean="0"/>
              <a:t>Türkiye’deki</a:t>
            </a:r>
            <a:r>
              <a:rPr lang="en-US" sz="2200" dirty="0" smtClean="0"/>
              <a:t> </a:t>
            </a:r>
            <a:r>
              <a:rPr lang="en-US" sz="2200" dirty="0" err="1"/>
              <a:t>özel</a:t>
            </a:r>
            <a:r>
              <a:rPr lang="en-US" sz="2200" dirty="0"/>
              <a:t> </a:t>
            </a:r>
            <a:r>
              <a:rPr lang="en-US" sz="2200" dirty="0" err="1"/>
              <a:t>okulların</a:t>
            </a:r>
            <a:r>
              <a:rPr lang="en-US" sz="2200" dirty="0"/>
              <a:t> </a:t>
            </a:r>
            <a:r>
              <a:rPr lang="en-US" sz="2200" dirty="0" err="1"/>
              <a:t>oranına</a:t>
            </a:r>
            <a:r>
              <a:rPr lang="en-US" sz="2200" dirty="0"/>
              <a:t> </a:t>
            </a:r>
            <a:r>
              <a:rPr lang="en-US" sz="2200" dirty="0" err="1"/>
              <a:t>paralel</a:t>
            </a:r>
            <a:r>
              <a:rPr lang="en-US" sz="2200" dirty="0"/>
              <a:t> </a:t>
            </a:r>
            <a:r>
              <a:rPr lang="en-US" sz="2200" dirty="0" err="1"/>
              <a:t>olarak</a:t>
            </a:r>
            <a:r>
              <a:rPr lang="en-US" sz="2200" dirty="0"/>
              <a:t> PISA 2009 </a:t>
            </a:r>
            <a:r>
              <a:rPr lang="en-US" sz="2200" dirty="0" err="1"/>
              <a:t>örnekleminin</a:t>
            </a:r>
            <a:r>
              <a:rPr lang="en-US" sz="2200" dirty="0"/>
              <a:t> %2’si </a:t>
            </a:r>
            <a:r>
              <a:rPr lang="en-US" sz="2200" dirty="0" err="1"/>
              <a:t>özel</a:t>
            </a:r>
            <a:r>
              <a:rPr lang="en-US" sz="2200" dirty="0"/>
              <a:t> </a:t>
            </a:r>
            <a:r>
              <a:rPr lang="en-US" sz="2200" dirty="0" err="1"/>
              <a:t>okul</a:t>
            </a:r>
            <a:r>
              <a:rPr lang="en-US" sz="2200" dirty="0"/>
              <a:t> %</a:t>
            </a:r>
            <a:r>
              <a:rPr lang="en-US" sz="2200" dirty="0" smtClean="0"/>
              <a:t>98’i </a:t>
            </a:r>
            <a:r>
              <a:rPr lang="en-US" sz="2200" dirty="0" err="1"/>
              <a:t>resmî</a:t>
            </a:r>
            <a:r>
              <a:rPr lang="en-US" sz="2200" dirty="0"/>
              <a:t> </a:t>
            </a:r>
            <a:r>
              <a:rPr lang="en-US" sz="2200" dirty="0" err="1"/>
              <a:t>okullardan</a:t>
            </a:r>
            <a:r>
              <a:rPr lang="en-US" sz="2200" dirty="0"/>
              <a:t> </a:t>
            </a:r>
            <a:r>
              <a:rPr lang="en-US" sz="2200" dirty="0" err="1"/>
              <a:t>oluşmaktadır</a:t>
            </a:r>
            <a:r>
              <a:rPr lang="en-US" sz="2200" dirty="0"/>
              <a:t>. </a:t>
            </a:r>
            <a:r>
              <a:rPr lang="en-US" sz="2200" dirty="0" err="1"/>
              <a:t>Uygulamada</a:t>
            </a:r>
            <a:r>
              <a:rPr lang="en-US" sz="2200" dirty="0"/>
              <a:t>, </a:t>
            </a:r>
            <a:r>
              <a:rPr lang="tr-TR" sz="2200" dirty="0"/>
              <a:t>bakanlık </a:t>
            </a:r>
            <a:r>
              <a:rPr lang="en-US" sz="2200" dirty="0" err="1"/>
              <a:t>personeli</a:t>
            </a:r>
            <a:r>
              <a:rPr lang="en-US" sz="2200" dirty="0"/>
              <a:t> </a:t>
            </a:r>
            <a:r>
              <a:rPr lang="en-US" sz="2200" dirty="0" err="1"/>
              <a:t>olan</a:t>
            </a:r>
            <a:r>
              <a:rPr lang="en-US" sz="2200" dirty="0"/>
              <a:t> 39 test </a:t>
            </a:r>
            <a:r>
              <a:rPr lang="en-US" sz="2200" dirty="0" err="1"/>
              <a:t>uygulayıcısı</a:t>
            </a:r>
            <a:r>
              <a:rPr lang="en-US" sz="2200" dirty="0"/>
              <a:t> </a:t>
            </a:r>
            <a:r>
              <a:rPr lang="en-US" sz="2200" dirty="0" err="1"/>
              <a:t>ile</a:t>
            </a:r>
            <a:r>
              <a:rPr lang="en-US" sz="2200" dirty="0"/>
              <a:t> </a:t>
            </a:r>
            <a:r>
              <a:rPr lang="en-US" sz="2200" dirty="0" err="1"/>
              <a:t>okullardaki</a:t>
            </a:r>
            <a:r>
              <a:rPr lang="en-US" sz="2200" dirty="0"/>
              <a:t> </a:t>
            </a:r>
            <a:r>
              <a:rPr lang="en-US" sz="2200" dirty="0" err="1"/>
              <a:t>görevli</a:t>
            </a:r>
            <a:r>
              <a:rPr lang="en-US" sz="2200" dirty="0"/>
              <a:t> </a:t>
            </a:r>
            <a:r>
              <a:rPr lang="tr-TR" sz="2200" dirty="0" smtClean="0"/>
              <a:t>müdür ve </a:t>
            </a:r>
            <a:r>
              <a:rPr lang="en-US" sz="2200" dirty="0" err="1" smtClean="0"/>
              <a:t>müdür</a:t>
            </a:r>
            <a:r>
              <a:rPr lang="en-US" sz="2200" dirty="0" smtClean="0"/>
              <a:t> </a:t>
            </a:r>
            <a:r>
              <a:rPr lang="en-US" sz="2200" dirty="0" err="1"/>
              <a:t>yardımcılarından</a:t>
            </a:r>
            <a:r>
              <a:rPr lang="en-US" sz="2200" dirty="0"/>
              <a:t> </a:t>
            </a:r>
            <a:r>
              <a:rPr lang="en-US" sz="2200" dirty="0" err="1"/>
              <a:t>oluşan</a:t>
            </a:r>
            <a:r>
              <a:rPr lang="en-US" sz="2200" dirty="0"/>
              <a:t> 170 </a:t>
            </a:r>
            <a:r>
              <a:rPr lang="en-US" sz="2200" dirty="0" err="1"/>
              <a:t>okul</a:t>
            </a:r>
            <a:r>
              <a:rPr lang="en-US" sz="2200" dirty="0"/>
              <a:t> </a:t>
            </a:r>
            <a:r>
              <a:rPr lang="en-US" sz="2200" dirty="0" err="1"/>
              <a:t>koordinatörü</a:t>
            </a:r>
            <a:r>
              <a:rPr lang="en-US" sz="2200" dirty="0"/>
              <a:t> </a:t>
            </a:r>
            <a:r>
              <a:rPr lang="en-US" sz="2200" dirty="0" err="1"/>
              <a:t>görev</a:t>
            </a:r>
            <a:r>
              <a:rPr lang="en-US" sz="2200" dirty="0"/>
              <a:t> </a:t>
            </a:r>
            <a:r>
              <a:rPr lang="en-US" sz="2200" dirty="0" err="1"/>
              <a:t>almıştır</a:t>
            </a:r>
            <a:r>
              <a:rPr lang="en-US" sz="2200" dirty="0"/>
              <a:t>.</a:t>
            </a:r>
            <a:endParaRPr lang="tr-TR" sz="2200" dirty="0"/>
          </a:p>
        </p:txBody>
      </p:sp>
    </p:spTree>
    <p:extLst>
      <p:ext uri="{BB962C8B-B14F-4D97-AF65-F5344CB8AC3E}">
        <p14:creationId xmlns:p14="http://schemas.microsoft.com/office/powerpoint/2010/main" val="1772025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Tablo"/>
          <p:cNvGraphicFramePr>
            <a:graphicFrameLocks noGrp="1"/>
          </p:cNvGraphicFramePr>
          <p:nvPr>
            <p:extLst/>
          </p:nvPr>
        </p:nvGraphicFramePr>
        <p:xfrm>
          <a:off x="1071835" y="142852"/>
          <a:ext cx="6740525" cy="3573463"/>
        </p:xfrm>
        <a:graphic>
          <a:graphicData uri="http://schemas.openxmlformats.org/drawingml/2006/table">
            <a:tbl>
              <a:tblPr/>
              <a:tblGrid>
                <a:gridCol w="2811463"/>
                <a:gridCol w="677862"/>
                <a:gridCol w="812800"/>
                <a:gridCol w="949325"/>
                <a:gridCol w="1489075"/>
              </a:tblGrid>
              <a:tr h="477838">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200" b="1" i="0" u="none" strike="noStrike" cap="none" normalizeH="0" baseline="30000" dirty="0" smtClean="0">
                          <a:ln>
                            <a:noFill/>
                          </a:ln>
                          <a:solidFill>
                            <a:schemeClr val="tx1"/>
                          </a:solidFill>
                          <a:effectLst/>
                          <a:latin typeface="Times New Roman" pitchFamily="18" charset="0"/>
                          <a:cs typeface="Times New Roman" pitchFamily="18" charset="0"/>
                        </a:rPr>
                        <a:t>NUTS</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200" b="1" i="0" u="none" strike="noStrike" cap="none" normalizeH="0" baseline="30000" dirty="0" smtClean="0">
                          <a:ln>
                            <a:noFill/>
                          </a:ln>
                          <a:solidFill>
                            <a:schemeClr val="tx1"/>
                          </a:solidFill>
                          <a:effectLst/>
                          <a:latin typeface="Times New Roman" pitchFamily="18" charset="0"/>
                          <a:cs typeface="Times New Roman" pitchFamily="18" charset="0"/>
                        </a:rPr>
                        <a:t>OKUL SAYISI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200" b="1" i="0" u="none" strike="noStrike" cap="none" normalizeH="0" baseline="30000" dirty="0" smtClean="0">
                          <a:ln>
                            <a:noFill/>
                          </a:ln>
                          <a:solidFill>
                            <a:schemeClr val="tx1"/>
                          </a:solidFill>
                          <a:effectLst/>
                          <a:latin typeface="Times New Roman" pitchFamily="18" charset="0"/>
                          <a:cs typeface="Times New Roman" pitchFamily="18" charset="0"/>
                        </a:rPr>
                        <a:t>OKUL YÜZDESİ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200" b="1" i="0" u="none" strike="noStrike" cap="none" normalizeH="0" baseline="30000" smtClean="0">
                          <a:ln>
                            <a:noFill/>
                          </a:ln>
                          <a:solidFill>
                            <a:schemeClr val="tx1"/>
                          </a:solidFill>
                          <a:effectLst/>
                          <a:latin typeface="Times New Roman" pitchFamily="18" charset="0"/>
                          <a:cs typeface="Times New Roman" pitchFamily="18" charset="0"/>
                        </a:rPr>
                        <a:t>ÖĞRENCİ SAYISI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200" b="1" i="0" u="none" strike="noStrike" cap="none" normalizeH="0" baseline="30000" dirty="0" smtClean="0">
                          <a:ln>
                            <a:noFill/>
                          </a:ln>
                          <a:solidFill>
                            <a:schemeClr val="tx1"/>
                          </a:solidFill>
                          <a:effectLst/>
                          <a:latin typeface="Times New Roman" pitchFamily="18" charset="0"/>
                          <a:cs typeface="Times New Roman" pitchFamily="18" charset="0"/>
                        </a:rPr>
                        <a:t>ÖĞRENCİ YÜZDESİ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TR1-</a:t>
                      </a: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İstanbul Bölgesi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15,9</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16,0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TR2-</a:t>
                      </a: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Batı Marmara Bölgesi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244</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TR3</a:t>
                      </a:r>
                      <a:r>
                        <a:rPr kumimoji="0" lang="tr-TR"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Ege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11,8</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620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12,4</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TR4</a:t>
                      </a: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-Doğu Marmara Bölgesi</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525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TR5-</a:t>
                      </a:r>
                      <a:r>
                        <a:rPr kumimoji="0" lang="tr-TR"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Batı Anadolu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9,4</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481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TR6</a:t>
                      </a:r>
                      <a:r>
                        <a:rPr kumimoji="0" lang="tr-TR"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–Akdeniz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12,4</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637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12,8</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TR7-Orta Anadolu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5,9</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296</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5,9</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TR8-Batı Karadeniz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7,1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375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TR9-Doğu Karadeniz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216</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4,3</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TRA-Kuzeydoğu Anadolu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142</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TRB-Ortadoğu Anadolu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218</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TRC – Güneydoğu Anadolu Bölgesi</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442</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8,8</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8125">
                <a:tc>
                  <a:txBody>
                    <a:bodyPr/>
                    <a:lstStyle/>
                    <a:p>
                      <a:pPr marL="0" marR="0" lvl="0" indent="0" algn="just" defTabSz="914400" rtl="0" eaLnBrk="1" fontAlgn="base" latinLnBrk="0" hangingPunct="1">
                        <a:lnSpc>
                          <a:spcPts val="1200"/>
                        </a:lnSpc>
                        <a:spcBef>
                          <a:spcPts val="60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TOPLAM</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ts val="60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170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ts val="60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ts val="60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4996</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200"/>
                        </a:lnSpc>
                        <a:spcBef>
                          <a:spcPts val="60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100,0</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4582" marR="84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bl>
          </a:graphicData>
        </a:graphic>
      </p:graphicFrame>
      <p:graphicFrame>
        <p:nvGraphicFramePr>
          <p:cNvPr id="5" name="6 Tablo"/>
          <p:cNvGraphicFramePr>
            <a:graphicFrameLocks noGrp="1"/>
          </p:cNvGraphicFramePr>
          <p:nvPr>
            <p:extLst/>
          </p:nvPr>
        </p:nvGraphicFramePr>
        <p:xfrm>
          <a:off x="1834480" y="3857628"/>
          <a:ext cx="5257800" cy="2851449"/>
        </p:xfrm>
        <a:graphic>
          <a:graphicData uri="http://schemas.openxmlformats.org/drawingml/2006/table">
            <a:tbl>
              <a:tblPr/>
              <a:tblGrid>
                <a:gridCol w="2256044"/>
                <a:gridCol w="1500500"/>
                <a:gridCol w="1501256"/>
              </a:tblGrid>
              <a:tr h="407349">
                <a:tc>
                  <a:txBody>
                    <a:bodyPr/>
                    <a:lstStyle/>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OKUL TÜRÜ</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ÖĞRENCİ </a:t>
                      </a:r>
                      <a:endParaRPr lang="en-US" sz="1300" dirty="0">
                        <a:solidFill>
                          <a:schemeClr val="tx1"/>
                        </a:solidFill>
                        <a:latin typeface="Times New Roman"/>
                        <a:ea typeface="Calibri"/>
                        <a:cs typeface="Times New Roman"/>
                      </a:endParaRPr>
                    </a:p>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SAYISI</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ÖĞRENCİ YÜZDESİ</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dirty="0">
                          <a:solidFill>
                            <a:schemeClr val="tx1"/>
                          </a:solidFill>
                          <a:latin typeface="Times New Roman"/>
                          <a:ea typeface="Calibri"/>
                          <a:cs typeface="Times New Roman"/>
                        </a:rPr>
                        <a:t>İlköğretim Okulu</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137</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2,7</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dirty="0">
                          <a:solidFill>
                            <a:schemeClr val="tx1"/>
                          </a:solidFill>
                          <a:latin typeface="Times New Roman"/>
                          <a:ea typeface="Calibri"/>
                          <a:cs typeface="Times New Roman"/>
                        </a:rPr>
                        <a:t>Genel Lise</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1.877</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37,6</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dirty="0">
                          <a:solidFill>
                            <a:schemeClr val="tx1"/>
                          </a:solidFill>
                          <a:latin typeface="Times New Roman"/>
                          <a:ea typeface="Calibri"/>
                          <a:cs typeface="Times New Roman"/>
                        </a:rPr>
                        <a:t>Anadolu Lisesi</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715</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14,3</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Fen Lisesi</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100</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2,0</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dirty="0" smtClean="0">
                          <a:solidFill>
                            <a:schemeClr val="tx1"/>
                          </a:solidFill>
                          <a:latin typeface="Times New Roman"/>
                          <a:ea typeface="Calibri"/>
                          <a:cs typeface="Times New Roman"/>
                        </a:rPr>
                        <a:t>Anadolu </a:t>
                      </a:r>
                      <a:r>
                        <a:rPr lang="tr-TR" sz="1300" dirty="0">
                          <a:solidFill>
                            <a:schemeClr val="tx1"/>
                          </a:solidFill>
                          <a:latin typeface="Times New Roman"/>
                          <a:ea typeface="Calibri"/>
                          <a:cs typeface="Times New Roman"/>
                        </a:rPr>
                        <a:t>Öğretmen Lisesi</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67</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1,3</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dirty="0">
                          <a:solidFill>
                            <a:schemeClr val="tx1"/>
                          </a:solidFill>
                          <a:latin typeface="Times New Roman"/>
                          <a:ea typeface="Calibri"/>
                          <a:cs typeface="Times New Roman"/>
                        </a:rPr>
                        <a:t>Anadolu Güzel Sanatlar Lisesi</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32</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0,6</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Meslek Lisesi</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1.254</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25,1</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Anadolu Meslek Lisesi</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356</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7,1</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Teknik Lise</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53</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1,1</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Anadolu Teknik Lisesi</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137</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2,7</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a:solidFill>
                            <a:schemeClr val="tx1"/>
                          </a:solidFill>
                          <a:latin typeface="Times New Roman"/>
                          <a:ea typeface="Calibri"/>
                          <a:cs typeface="Times New Roman"/>
                        </a:rPr>
                        <a:t>Çok Programlı Lise</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a:solidFill>
                            <a:schemeClr val="tx1"/>
                          </a:solidFill>
                          <a:latin typeface="Times New Roman"/>
                          <a:ea typeface="Calibri"/>
                          <a:cs typeface="Times New Roman"/>
                        </a:rPr>
                        <a:t>268</a:t>
                      </a:r>
                      <a:endParaRPr lang="en-US" sz="130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dirty="0">
                          <a:solidFill>
                            <a:schemeClr val="tx1"/>
                          </a:solidFill>
                          <a:latin typeface="Times New Roman"/>
                          <a:ea typeface="Calibri"/>
                          <a:cs typeface="Times New Roman"/>
                        </a:rPr>
                        <a:t>5,4</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r h="203675">
                <a:tc>
                  <a:txBody>
                    <a:bodyPr/>
                    <a:lstStyle/>
                    <a:p>
                      <a:pPr marL="0" marR="0" algn="just">
                        <a:lnSpc>
                          <a:spcPts val="1200"/>
                        </a:lnSpc>
                        <a:spcBef>
                          <a:spcPts val="0"/>
                        </a:spcBef>
                        <a:spcAft>
                          <a:spcPts val="0"/>
                        </a:spcAft>
                      </a:pPr>
                      <a:r>
                        <a:rPr lang="tr-TR" sz="1300" b="1" dirty="0">
                          <a:solidFill>
                            <a:schemeClr val="tx1"/>
                          </a:solidFill>
                          <a:latin typeface="Times New Roman"/>
                          <a:ea typeface="Calibri"/>
                          <a:cs typeface="Times New Roman"/>
                        </a:rPr>
                        <a:t>TOPLAM</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4.996</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c>
                  <a:txBody>
                    <a:bodyPr/>
                    <a:lstStyle/>
                    <a:p>
                      <a:pPr marL="0" marR="0" algn="ctr">
                        <a:lnSpc>
                          <a:spcPts val="1200"/>
                        </a:lnSpc>
                        <a:spcBef>
                          <a:spcPts val="0"/>
                        </a:spcBef>
                        <a:spcAft>
                          <a:spcPts val="0"/>
                        </a:spcAft>
                      </a:pPr>
                      <a:r>
                        <a:rPr lang="tr-TR" sz="1300" b="1" dirty="0">
                          <a:solidFill>
                            <a:schemeClr val="tx1"/>
                          </a:solidFill>
                          <a:latin typeface="Times New Roman"/>
                          <a:ea typeface="Calibri"/>
                          <a:cs typeface="Times New Roman"/>
                        </a:rPr>
                        <a:t>100,0</a:t>
                      </a:r>
                      <a:endParaRPr lang="en-US" sz="1300" dirty="0">
                        <a:solidFill>
                          <a:schemeClr val="tx1"/>
                        </a:solidFill>
                        <a:latin typeface="Times New Roman"/>
                        <a:ea typeface="Calibri"/>
                        <a:cs typeface="Times New Roman"/>
                      </a:endParaRPr>
                    </a:p>
                  </a:txBody>
                  <a:tcPr marL="85725" marR="85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hade val="85000"/>
                      </a:srgbClr>
                    </a:solidFill>
                  </a:tcPr>
                </a:tc>
              </a:tr>
            </a:tbl>
          </a:graphicData>
        </a:graphic>
      </p:graphicFrame>
    </p:spTree>
    <p:extLst>
      <p:ext uri="{BB962C8B-B14F-4D97-AF65-F5344CB8AC3E}">
        <p14:creationId xmlns:p14="http://schemas.microsoft.com/office/powerpoint/2010/main" val="1776447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TIMSS ÖRNEKLEM</a:t>
            </a:r>
            <a:endParaRPr lang="tr-TR" b="1" dirty="0"/>
          </a:p>
        </p:txBody>
      </p:sp>
      <p:sp>
        <p:nvSpPr>
          <p:cNvPr id="3" name="İçerik Yer Tutucusu 2"/>
          <p:cNvSpPr>
            <a:spLocks noGrp="1"/>
          </p:cNvSpPr>
          <p:nvPr>
            <p:ph idx="1"/>
          </p:nvPr>
        </p:nvSpPr>
        <p:spPr>
          <a:xfrm>
            <a:off x="457200" y="1600200"/>
            <a:ext cx="8229600" cy="4853136"/>
          </a:xfrm>
        </p:spPr>
        <p:txBody>
          <a:bodyPr>
            <a:normAutofit fontScale="92500" lnSpcReduction="20000"/>
          </a:bodyPr>
          <a:lstStyle/>
          <a:p>
            <a:pPr lvl="0"/>
            <a:r>
              <a:rPr lang="tr-TR" dirty="0"/>
              <a:t>4.sınıf:  ISCED Düzey 1’den 4 yıl örgün eğitime devam eden öğrenciler. </a:t>
            </a:r>
            <a:endParaRPr lang="tr-TR" dirty="0" smtClean="0"/>
          </a:p>
          <a:p>
            <a:r>
              <a:rPr lang="tr-TR" dirty="0"/>
              <a:t>8.sınıf:  ISCED Düzey 1’den 8 yıl örgün eğitime devam eden öğrenciler. </a:t>
            </a:r>
            <a:endParaRPr lang="tr-TR" dirty="0" smtClean="0"/>
          </a:p>
          <a:p>
            <a:pPr marL="0" indent="0">
              <a:buNone/>
            </a:pPr>
            <a:endParaRPr lang="tr-TR" dirty="0"/>
          </a:p>
          <a:p>
            <a:r>
              <a:rPr lang="tr-TR" dirty="0" smtClean="0"/>
              <a:t>Örneklem Seçimi: </a:t>
            </a:r>
          </a:p>
          <a:p>
            <a:pPr marL="0" indent="0">
              <a:buNone/>
            </a:pPr>
            <a:r>
              <a:rPr lang="tr-TR" dirty="0" smtClean="0"/>
              <a:t>1. Okuldaki </a:t>
            </a:r>
            <a:r>
              <a:rPr lang="tr-TR" dirty="0"/>
              <a:t>öğrenci sayısı ,okulun türü, okulun    bulunduğu 	   bölge gibi okulla ilgili çeşitli değişkenlere dayanarak okullar  rastgele belirlenir.</a:t>
            </a:r>
          </a:p>
          <a:p>
            <a:pPr marL="0" indent="0" defTabSz="800100">
              <a:lnSpc>
                <a:spcPct val="150000"/>
              </a:lnSpc>
              <a:spcBef>
                <a:spcPct val="0"/>
              </a:spcBef>
              <a:spcAft>
                <a:spcPct val="35000"/>
              </a:spcAft>
              <a:buNone/>
            </a:pPr>
            <a:r>
              <a:rPr lang="tr-TR" dirty="0"/>
              <a:t>2. </a:t>
            </a:r>
            <a:r>
              <a:rPr lang="tr-TR" dirty="0" smtClean="0"/>
              <a:t>Belirlenen </a:t>
            </a:r>
            <a:r>
              <a:rPr lang="tr-TR" dirty="0"/>
              <a:t>okullardan </a:t>
            </a:r>
            <a:r>
              <a:rPr lang="tr-TR" dirty="0" smtClean="0"/>
              <a:t>rastgele şubeler seçilir.</a:t>
            </a:r>
            <a:endParaRPr lang="tr-TR" dirty="0"/>
          </a:p>
          <a:p>
            <a:pPr lvl="0"/>
            <a:endParaRPr lang="tr-TR" dirty="0">
              <a:latin typeface="Georgia" pitchFamily="18" charset="0"/>
            </a:endParaRPr>
          </a:p>
          <a:p>
            <a:endParaRPr lang="tr-TR" dirty="0"/>
          </a:p>
        </p:txBody>
      </p:sp>
    </p:spTree>
    <p:extLst>
      <p:ext uri="{BB962C8B-B14F-4D97-AF65-F5344CB8AC3E}">
        <p14:creationId xmlns:p14="http://schemas.microsoft.com/office/powerpoint/2010/main" val="1351625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91264" cy="5688632"/>
          </a:xfrm>
        </p:spPr>
        <p:txBody>
          <a:bodyPr>
            <a:normAutofit fontScale="85000" lnSpcReduction="10000"/>
          </a:bodyPr>
          <a:lstStyle/>
          <a:p>
            <a:r>
              <a:rPr lang="tr-TR" dirty="0"/>
              <a:t>Karşılaştırmalı </a:t>
            </a:r>
            <a:r>
              <a:rPr lang="tr-TR" dirty="0" smtClean="0"/>
              <a:t>Eğitim; </a:t>
            </a:r>
            <a:r>
              <a:rPr lang="tr-TR" dirty="0"/>
              <a:t>çeşitli toplumlarda ve tarihi dönemlerde uygulanan eğitim sistemlerinin karşılaştırılarak elde edilen bilgiler ışığında eğitim teori ve pratiğine, eğitim politikasına, eğitim planlamasına ve planlanan reformlara, uluslararası ilişkilerin yumuşatılmasına yönelik çalışmaların yapıldığı bilimdir. </a:t>
            </a:r>
            <a:endParaRPr lang="tr-TR" dirty="0" smtClean="0"/>
          </a:p>
          <a:p>
            <a:endParaRPr lang="tr-TR" dirty="0" smtClean="0"/>
          </a:p>
          <a:p>
            <a:r>
              <a:rPr lang="tr-TR" dirty="0"/>
              <a:t>Karşılaştırmanın bilimsel olabilmesi için ortak bir değerlendirme ölçütü ve ortak ilgi noktalarının alınması gerekmektedir</a:t>
            </a:r>
            <a:r>
              <a:rPr lang="tr-TR" dirty="0" smtClean="0"/>
              <a:t>. Günümüzde </a:t>
            </a:r>
            <a:r>
              <a:rPr lang="tr-TR" dirty="0"/>
              <a:t>UNESCO (Birleşmiş Milletler Eğitim, Bilim ve Kültür Organizasyonu) tarafından geliştirilen </a:t>
            </a:r>
            <a:r>
              <a:rPr lang="tr-TR" b="1" dirty="0"/>
              <a:t>ISCED</a:t>
            </a:r>
            <a:r>
              <a:rPr lang="tr-TR" dirty="0"/>
              <a:t> (International Standard </a:t>
            </a:r>
            <a:r>
              <a:rPr lang="tr-TR" dirty="0" err="1"/>
              <a:t>Classification</a:t>
            </a:r>
            <a:r>
              <a:rPr lang="tr-TR" dirty="0"/>
              <a:t> of </a:t>
            </a:r>
            <a:r>
              <a:rPr lang="tr-TR" dirty="0" err="1"/>
              <a:t>Education</a:t>
            </a:r>
            <a:r>
              <a:rPr lang="tr-TR" dirty="0" smtClean="0"/>
              <a:t>) ve </a:t>
            </a:r>
            <a:r>
              <a:rPr lang="tr-TR" b="1" dirty="0" smtClean="0"/>
              <a:t>yaş grubundan </a:t>
            </a:r>
            <a:r>
              <a:rPr lang="tr-TR" dirty="0" smtClean="0"/>
              <a:t>yararlanılır.</a:t>
            </a:r>
            <a:endParaRPr lang="tr-TR" dirty="0"/>
          </a:p>
          <a:p>
            <a:endParaRPr lang="tr-TR" dirty="0"/>
          </a:p>
        </p:txBody>
      </p:sp>
    </p:spTree>
    <p:extLst>
      <p:ext uri="{BB962C8B-B14F-4D97-AF65-F5344CB8AC3E}">
        <p14:creationId xmlns:p14="http://schemas.microsoft.com/office/powerpoint/2010/main" val="4275525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PISA ANKETLERİ</a:t>
            </a:r>
            <a:endParaRPr lang="tr-TR" dirty="0"/>
          </a:p>
        </p:txBody>
      </p:sp>
      <p:sp>
        <p:nvSpPr>
          <p:cNvPr id="3" name="İçerik Yer Tutucusu 2"/>
          <p:cNvSpPr>
            <a:spLocks noGrp="1"/>
          </p:cNvSpPr>
          <p:nvPr>
            <p:ph idx="1"/>
          </p:nvPr>
        </p:nvSpPr>
        <p:spPr>
          <a:xfrm>
            <a:off x="457200" y="1268760"/>
            <a:ext cx="8435280" cy="5184576"/>
          </a:xfrm>
        </p:spPr>
        <p:txBody>
          <a:bodyPr>
            <a:normAutofit fontScale="70000" lnSpcReduction="20000"/>
          </a:bodyPr>
          <a:lstStyle/>
          <a:p>
            <a:r>
              <a:rPr lang="tr-TR" b="1" dirty="0"/>
              <a:t>Öğrenci Anketi:</a:t>
            </a:r>
            <a:r>
              <a:rPr lang="tr-TR" dirty="0"/>
              <a:t> </a:t>
            </a:r>
            <a:r>
              <a:rPr lang="tr-TR" dirty="0" smtClean="0"/>
              <a:t>Ağırlıklı alan matematik okuryazarlığı olduğu için PISA </a:t>
            </a:r>
            <a:r>
              <a:rPr lang="tr-TR" dirty="0"/>
              <a:t>2012’de öğrenme fırsatı </a:t>
            </a:r>
            <a:r>
              <a:rPr lang="tr-TR" dirty="0" smtClean="0"/>
              <a:t>olarak </a:t>
            </a:r>
            <a:r>
              <a:rPr lang="tr-TR" dirty="0"/>
              <a:t>ifade edilen öğrencilerin farklı matematik içerikleri ile ne kadar karşılaştığını, öğrencilerin matematiğe karşı tutumlarını ve matematik öğrenimine ilişkin kendileri hakkındaki görüşlerini belirlemek amacıyla bir öğrenci anketi uygulanmıştır. Ayrıca ilk defa bu döngüde anketin içeriğini arttırmak amacıyla anket maddeleri öğrencilere bir döngü ile </a:t>
            </a:r>
            <a:r>
              <a:rPr lang="tr-TR" dirty="0" smtClean="0"/>
              <a:t>sunulmuştur </a:t>
            </a:r>
            <a:r>
              <a:rPr lang="tr-TR" dirty="0"/>
              <a:t>(</a:t>
            </a:r>
            <a:r>
              <a:rPr lang="tr-TR" dirty="0" err="1"/>
              <a:t>rotated</a:t>
            </a:r>
            <a:r>
              <a:rPr lang="tr-TR" dirty="0"/>
              <a:t> test </a:t>
            </a:r>
            <a:r>
              <a:rPr lang="tr-TR" dirty="0" err="1"/>
              <a:t>design</a:t>
            </a:r>
            <a:r>
              <a:rPr lang="tr-TR" dirty="0" smtClean="0"/>
              <a:t>). </a:t>
            </a:r>
            <a:endParaRPr lang="tr-TR" dirty="0" smtClean="0"/>
          </a:p>
          <a:p>
            <a:r>
              <a:rPr lang="tr-TR" dirty="0"/>
              <a:t>Öğrenci anketinde öğrenciye kendiyle, ailesiyle ve evi </a:t>
            </a:r>
            <a:r>
              <a:rPr lang="tr-TR" dirty="0" smtClean="0"/>
              <a:t>ile ilgili bilgiler, matematik </a:t>
            </a:r>
            <a:r>
              <a:rPr lang="tr-TR" dirty="0"/>
              <a:t>öğrenimi, problem çözme deneyimleri, matematik </a:t>
            </a:r>
            <a:r>
              <a:rPr lang="tr-TR" dirty="0" smtClean="0"/>
              <a:t>öğrenimiyle</a:t>
            </a:r>
            <a:r>
              <a:rPr lang="tr-TR" dirty="0"/>
              <a:t> </a:t>
            </a:r>
            <a:r>
              <a:rPr lang="tr-TR" dirty="0" smtClean="0"/>
              <a:t>ilgili </a:t>
            </a:r>
            <a:r>
              <a:rPr lang="tr-TR" dirty="0"/>
              <a:t>diğer sorular, bilişim teknolojilerine erişim imkanları, genel bilgisayar kullanımı, </a:t>
            </a:r>
            <a:r>
              <a:rPr lang="tr-TR" dirty="0" smtClean="0"/>
              <a:t>okul dışında </a:t>
            </a:r>
            <a:r>
              <a:rPr lang="tr-TR" dirty="0"/>
              <a:t>bilişim teknolojileri kullanımı, okulda bilişim teknolojileri kullanımı, </a:t>
            </a:r>
            <a:r>
              <a:rPr lang="tr-TR" dirty="0" smtClean="0"/>
              <a:t>bilgisayara yönelik </a:t>
            </a:r>
            <a:r>
              <a:rPr lang="tr-TR" dirty="0"/>
              <a:t>tutum bölümlerinden oluşan A formunda 65, B ve C formlarında ise 66 adet </a:t>
            </a:r>
            <a:r>
              <a:rPr lang="tr-TR" dirty="0" smtClean="0"/>
              <a:t>soru bulunmaktadır</a:t>
            </a:r>
            <a:r>
              <a:rPr lang="tr-TR" dirty="0"/>
              <a:t>.</a:t>
            </a:r>
            <a:br>
              <a:rPr lang="tr-TR" dirty="0"/>
            </a:br>
            <a:endParaRPr lang="tr-TR" dirty="0" smtClean="0"/>
          </a:p>
        </p:txBody>
      </p:sp>
    </p:spTree>
    <p:extLst>
      <p:ext uri="{BB962C8B-B14F-4D97-AF65-F5344CB8AC3E}">
        <p14:creationId xmlns:p14="http://schemas.microsoft.com/office/powerpoint/2010/main" val="2960112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85000" lnSpcReduction="10000"/>
          </a:bodyPr>
          <a:lstStyle/>
          <a:p>
            <a:r>
              <a:rPr lang="tr-TR" b="1" dirty="0"/>
              <a:t>Okul Anketi: </a:t>
            </a:r>
            <a:r>
              <a:rPr lang="tr-TR" dirty="0"/>
              <a:t>Eğitim sisteminin ülkeler arasında ve ülkelerin kendi içinde nasıl işlediği ile ilgili toplama amacıyla okul müdürleri tarafından doldurulan ankettir</a:t>
            </a:r>
            <a:r>
              <a:rPr lang="tr-TR" dirty="0" smtClean="0"/>
              <a:t>. </a:t>
            </a:r>
            <a:r>
              <a:rPr lang="tr-TR" dirty="0"/>
              <a:t>Bu ankette; okul yöneticisinden okulun yapısı ve organizasyonu, öğrenci ve öğretmenler, okulun kaynakları, okuldaki öğretim, öğretim programı ve öğretimin </a:t>
            </a:r>
            <a:r>
              <a:rPr lang="tr-TR" dirty="0" smtClean="0"/>
              <a:t>değerlendirilmesi, okul </a:t>
            </a:r>
            <a:r>
              <a:rPr lang="tr-TR" dirty="0"/>
              <a:t>iklimi, okulun eğitim politikaları ve uygulamaları hakkında </a:t>
            </a:r>
            <a:r>
              <a:rPr lang="tr-TR" dirty="0" smtClean="0"/>
              <a:t>bilgi toplanılacağı </a:t>
            </a:r>
            <a:r>
              <a:rPr lang="tr-TR" dirty="0"/>
              <a:t>34 </a:t>
            </a:r>
            <a:r>
              <a:rPr lang="tr-TR" dirty="0" smtClean="0"/>
              <a:t>soru bulunmaktadır</a:t>
            </a:r>
            <a:r>
              <a:rPr lang="tr-TR" dirty="0"/>
              <a:t>.</a:t>
            </a:r>
            <a:br>
              <a:rPr lang="tr-TR" dirty="0"/>
            </a:br>
            <a:endParaRPr lang="tr-TR" dirty="0"/>
          </a:p>
          <a:p>
            <a:r>
              <a:rPr lang="tr-TR" dirty="0"/>
              <a:t>Bunun dışında Ebeveyn Anketi gibi veliler tarafından doldurulan ülkelerin isteğine bağlı farklı anket türleri de kullanılmaktadır. </a:t>
            </a:r>
          </a:p>
          <a:p>
            <a:endParaRPr lang="tr-TR" dirty="0"/>
          </a:p>
        </p:txBody>
      </p:sp>
    </p:spTree>
    <p:extLst>
      <p:ext uri="{BB962C8B-B14F-4D97-AF65-F5344CB8AC3E}">
        <p14:creationId xmlns:p14="http://schemas.microsoft.com/office/powerpoint/2010/main" val="309325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extLst>
              <p:ext uri="{D42A27DB-BD31-4B8C-83A1-F6EECF244321}">
                <p14:modId xmlns:p14="http://schemas.microsoft.com/office/powerpoint/2010/main" val="2750293073"/>
              </p:ext>
            </p:extLst>
          </p:nvPr>
        </p:nvGraphicFramePr>
        <p:xfrm>
          <a:off x="467544" y="908720"/>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ynı Yanın Köşesi Yuvarlatılmış Dikdörtgen 4"/>
          <p:cNvSpPr/>
          <p:nvPr/>
        </p:nvSpPr>
        <p:spPr>
          <a:xfrm>
            <a:off x="3419475" y="3213100"/>
            <a:ext cx="5205413" cy="1511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38100" rIns="76200" bIns="38100" spcCol="1270" anchor="ctr"/>
          <a:lstStyle/>
          <a:p>
            <a:pPr marL="228600" lvl="1" indent="-228600" defTabSz="889000">
              <a:lnSpc>
                <a:spcPct val="90000"/>
              </a:lnSpc>
              <a:spcAft>
                <a:spcPct val="15000"/>
              </a:spcAft>
              <a:buFontTx/>
              <a:buChar char="••"/>
              <a:defRPr/>
            </a:pPr>
            <a:endParaRPr lang="tr-TR" sz="2000" dirty="0"/>
          </a:p>
        </p:txBody>
      </p:sp>
      <p:grpSp>
        <p:nvGrpSpPr>
          <p:cNvPr id="22532" name="14 Grup"/>
          <p:cNvGrpSpPr>
            <a:grpSpLocks/>
          </p:cNvGrpSpPr>
          <p:nvPr/>
        </p:nvGrpSpPr>
        <p:grpSpPr bwMode="auto">
          <a:xfrm>
            <a:off x="3419475" y="3284538"/>
            <a:ext cx="5254625" cy="1512887"/>
            <a:chOff x="2955208" y="1260484"/>
            <a:chExt cx="5253703" cy="876725"/>
          </a:xfrm>
        </p:grpSpPr>
        <p:sp>
          <p:nvSpPr>
            <p:cNvPr id="16" name="15 Aynı Yanın Köşesi Yuvarlatılmış Dikdörtgen"/>
            <p:cNvSpPr/>
            <p:nvPr/>
          </p:nvSpPr>
          <p:spPr>
            <a:xfrm rot="5400000">
              <a:off x="5143697" y="-928005"/>
              <a:ext cx="876725" cy="525370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Aynı Yanın Köşesi Yuvarlatılmış Dikdörtgen 4"/>
            <p:cNvSpPr/>
            <p:nvPr/>
          </p:nvSpPr>
          <p:spPr>
            <a:xfrm>
              <a:off x="2955208" y="1303722"/>
              <a:ext cx="5210849" cy="7902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38100" rIns="76200" bIns="38100" spcCol="1270" anchor="ctr"/>
            <a:lstStyle/>
            <a:p>
              <a:pPr marL="228600" lvl="1" indent="-228600" defTabSz="889000">
                <a:lnSpc>
                  <a:spcPct val="90000"/>
                </a:lnSpc>
                <a:spcAft>
                  <a:spcPct val="15000"/>
                </a:spcAft>
                <a:buFontTx/>
                <a:buChar char="••"/>
                <a:defRPr/>
              </a:pPr>
              <a:r>
                <a:rPr lang="tr-TR" sz="1900" dirty="0">
                  <a:latin typeface="Georgia" pitchFamily="18" charset="0"/>
                </a:rPr>
                <a:t>Öğretmenler  hakkındaki bilgileri içerir.</a:t>
              </a:r>
            </a:p>
            <a:p>
              <a:pPr marL="228600" lvl="1" indent="-228600" defTabSz="889000">
                <a:lnSpc>
                  <a:spcPct val="90000"/>
                </a:lnSpc>
                <a:spcAft>
                  <a:spcPct val="15000"/>
                </a:spcAft>
                <a:buFontTx/>
                <a:buChar char="••"/>
                <a:defRPr/>
              </a:pPr>
              <a:r>
                <a:rPr lang="tr-TR" sz="1900" dirty="0">
                  <a:latin typeface="Georgia" pitchFamily="18" charset="0"/>
                </a:rPr>
                <a:t>4. sınıfta sınıf öğretmeni, 8. sınıfta hem matematik hem de fen ve teknoloji öğretmeni tarafından doldurulur.</a:t>
              </a:r>
            </a:p>
          </p:txBody>
        </p:sp>
      </p:grpSp>
      <p:sp>
        <p:nvSpPr>
          <p:cNvPr id="2" name="Metin kutusu 1"/>
          <p:cNvSpPr txBox="1"/>
          <p:nvPr/>
        </p:nvSpPr>
        <p:spPr>
          <a:xfrm>
            <a:off x="3059832" y="332657"/>
            <a:ext cx="2592288" cy="461665"/>
          </a:xfrm>
          <a:prstGeom prst="rect">
            <a:avLst/>
          </a:prstGeom>
          <a:noFill/>
        </p:spPr>
        <p:txBody>
          <a:bodyPr wrap="square" rtlCol="0">
            <a:spAutoFit/>
          </a:bodyPr>
          <a:lstStyle/>
          <a:p>
            <a:r>
              <a:rPr lang="tr-TR" sz="2400" b="1" dirty="0" smtClean="0"/>
              <a:t>TIMSS ANKETLER</a:t>
            </a:r>
            <a:endParaRPr lang="tr-TR" sz="2400" b="1" dirty="0"/>
          </a:p>
        </p:txBody>
      </p:sp>
    </p:spTree>
    <p:extLst>
      <p:ext uri="{BB962C8B-B14F-4D97-AF65-F5344CB8AC3E}">
        <p14:creationId xmlns:p14="http://schemas.microsoft.com/office/powerpoint/2010/main" val="1410560115"/>
      </p:ext>
    </p:extLst>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147248" cy="936104"/>
          </a:xfrm>
        </p:spPr>
        <p:txBody>
          <a:bodyPr>
            <a:normAutofit/>
          </a:bodyPr>
          <a:lstStyle/>
          <a:p>
            <a:r>
              <a:rPr lang="tr-TR" sz="4000" dirty="0" smtClean="0"/>
              <a:t>GENEL VERİ ANALİZİ</a:t>
            </a:r>
            <a:endParaRPr lang="tr-TR" sz="4000" dirty="0"/>
          </a:p>
        </p:txBody>
      </p:sp>
      <p:sp>
        <p:nvSpPr>
          <p:cNvPr id="3" name="İçerik Yer Tutucusu 2"/>
          <p:cNvSpPr>
            <a:spLocks noGrp="1"/>
          </p:cNvSpPr>
          <p:nvPr>
            <p:ph idx="1"/>
          </p:nvPr>
        </p:nvSpPr>
        <p:spPr>
          <a:xfrm>
            <a:off x="432792" y="1196752"/>
            <a:ext cx="8291264" cy="5328592"/>
          </a:xfrm>
        </p:spPr>
        <p:txBody>
          <a:bodyPr>
            <a:noAutofit/>
          </a:bodyPr>
          <a:lstStyle/>
          <a:p>
            <a:r>
              <a:rPr lang="tr-TR" sz="2400" dirty="0" smtClean="0"/>
              <a:t>Veri analizinde </a:t>
            </a:r>
            <a:r>
              <a:rPr lang="tr-TR" sz="2400" dirty="0"/>
              <a:t>Madde Tepki </a:t>
            </a:r>
            <a:r>
              <a:rPr lang="tr-TR" sz="2400" dirty="0" smtClean="0"/>
              <a:t>Kuramı, </a:t>
            </a:r>
            <a:r>
              <a:rPr lang="tr-TR" sz="2400" dirty="0" err="1" smtClean="0"/>
              <a:t>Racsh</a:t>
            </a:r>
            <a:r>
              <a:rPr lang="tr-TR" sz="2400" dirty="0" smtClean="0"/>
              <a:t> Model ve </a:t>
            </a:r>
            <a:r>
              <a:rPr lang="tr-TR" sz="2400" dirty="0" err="1" smtClean="0"/>
              <a:t>logistik</a:t>
            </a:r>
            <a:r>
              <a:rPr lang="tr-TR" sz="2400" dirty="0" smtClean="0"/>
              <a:t> regresyon modellerinden yararlanılır. Yeterlik </a:t>
            </a:r>
            <a:r>
              <a:rPr lang="tr-TR" sz="2400" dirty="0"/>
              <a:t>düzeyleri tanımlanarak maddeler ve öğrenciler aynı ölçekte değerlendirilir.</a:t>
            </a:r>
          </a:p>
          <a:p>
            <a:r>
              <a:rPr lang="tr-TR" sz="2400" dirty="0"/>
              <a:t>Daha fazla sorunun değerlendirmeye alınabilmesi için öğrencilere bir kısmı ortak olacak şekilde farklı sorular sorulur. Trendin takip edilebilmesi için test eşitleme yapılır.</a:t>
            </a:r>
          </a:p>
          <a:p>
            <a:r>
              <a:rPr lang="tr-TR" sz="2400" dirty="0"/>
              <a:t>Sonuç olarak </a:t>
            </a:r>
            <a:r>
              <a:rPr lang="en-GB" sz="2400" dirty="0" err="1"/>
              <a:t>okuryazarlık</a:t>
            </a:r>
            <a:r>
              <a:rPr lang="en-GB" sz="2400" dirty="0"/>
              <a:t> </a:t>
            </a:r>
            <a:r>
              <a:rPr lang="en-GB" sz="2400" dirty="0" err="1"/>
              <a:t>değişkenlerinden</a:t>
            </a:r>
            <a:r>
              <a:rPr lang="en-GB" sz="2400" dirty="0"/>
              <a:t> her </a:t>
            </a:r>
            <a:r>
              <a:rPr lang="en-GB" sz="2400" dirty="0" err="1"/>
              <a:t>biri</a:t>
            </a:r>
            <a:r>
              <a:rPr lang="en-GB" sz="2400" dirty="0"/>
              <a:t> </a:t>
            </a:r>
            <a:r>
              <a:rPr lang="en-GB" sz="2400" dirty="0" err="1"/>
              <a:t>için</a:t>
            </a:r>
            <a:r>
              <a:rPr lang="en-GB" sz="2400" dirty="0"/>
              <a:t> </a:t>
            </a:r>
            <a:r>
              <a:rPr lang="en-GB" sz="2400" dirty="0" err="1"/>
              <a:t>bir</a:t>
            </a:r>
            <a:r>
              <a:rPr lang="en-GB" sz="2400" dirty="0"/>
              <a:t> </a:t>
            </a:r>
            <a:r>
              <a:rPr lang="en-GB" sz="2400" dirty="0" err="1"/>
              <a:t>ya</a:t>
            </a:r>
            <a:r>
              <a:rPr lang="en-GB" sz="2400" dirty="0"/>
              <a:t> da </a:t>
            </a:r>
            <a:r>
              <a:rPr lang="en-GB" sz="2400" dirty="0" err="1"/>
              <a:t>daha</a:t>
            </a:r>
            <a:r>
              <a:rPr lang="en-GB" sz="2400" dirty="0"/>
              <a:t> </a:t>
            </a:r>
            <a:r>
              <a:rPr lang="en-GB" sz="2400" dirty="0" err="1"/>
              <a:t>fazla</a:t>
            </a:r>
            <a:r>
              <a:rPr lang="en-GB" sz="2400" dirty="0"/>
              <a:t> </a:t>
            </a:r>
            <a:r>
              <a:rPr lang="en-GB" sz="2400" dirty="0" err="1"/>
              <a:t>ölçek</a:t>
            </a:r>
            <a:r>
              <a:rPr lang="en-GB" sz="2400" dirty="0"/>
              <a:t> </a:t>
            </a:r>
            <a:r>
              <a:rPr lang="en-GB" sz="2400" dirty="0" err="1"/>
              <a:t>tanımlanır</a:t>
            </a:r>
            <a:r>
              <a:rPr lang="en-GB" sz="2400" dirty="0"/>
              <a:t>.</a:t>
            </a:r>
            <a:r>
              <a:rPr lang="tr-TR" sz="2400" dirty="0"/>
              <a:t> Bu </a:t>
            </a:r>
            <a:r>
              <a:rPr lang="en-GB" sz="2400" dirty="0" err="1"/>
              <a:t>sürekli</a:t>
            </a:r>
            <a:r>
              <a:rPr lang="en-GB" sz="2400" dirty="0"/>
              <a:t> </a:t>
            </a:r>
            <a:r>
              <a:rPr lang="en-GB" sz="2400" dirty="0" err="1"/>
              <a:t>ölçek</a:t>
            </a:r>
            <a:r>
              <a:rPr lang="en-GB" sz="2400" dirty="0"/>
              <a:t> </a:t>
            </a:r>
            <a:r>
              <a:rPr lang="en-GB" sz="2400" dirty="0" err="1"/>
              <a:t>ile</a:t>
            </a:r>
            <a:r>
              <a:rPr lang="en-GB" sz="2400" dirty="0"/>
              <a:t> her </a:t>
            </a:r>
            <a:r>
              <a:rPr lang="en-GB" sz="2400" dirty="0" err="1"/>
              <a:t>bir</a:t>
            </a:r>
            <a:r>
              <a:rPr lang="en-GB" sz="2400" dirty="0"/>
              <a:t> </a:t>
            </a:r>
            <a:r>
              <a:rPr lang="en-GB" sz="2400" dirty="0" err="1"/>
              <a:t>öğrencinin</a:t>
            </a:r>
            <a:r>
              <a:rPr lang="en-GB" sz="2400" dirty="0"/>
              <a:t> </a:t>
            </a:r>
            <a:r>
              <a:rPr lang="en-GB" sz="2400" dirty="0" err="1"/>
              <a:t>yerini</a:t>
            </a:r>
            <a:r>
              <a:rPr lang="en-GB" sz="2400" dirty="0"/>
              <a:t> </a:t>
            </a:r>
            <a:r>
              <a:rPr lang="en-GB" sz="2400" dirty="0" err="1"/>
              <a:t>kestirmek</a:t>
            </a:r>
            <a:r>
              <a:rPr lang="en-GB" sz="2400" dirty="0"/>
              <a:t> </a:t>
            </a:r>
            <a:r>
              <a:rPr lang="en-GB" sz="2400" dirty="0" err="1"/>
              <a:t>ve</a:t>
            </a:r>
            <a:r>
              <a:rPr lang="en-GB" sz="2400" dirty="0"/>
              <a:t> o </a:t>
            </a:r>
            <a:r>
              <a:rPr lang="en-GB" sz="2400" dirty="0" err="1"/>
              <a:t>alandaki</a:t>
            </a:r>
            <a:r>
              <a:rPr lang="en-GB" sz="2400" dirty="0"/>
              <a:t> </a:t>
            </a:r>
            <a:r>
              <a:rPr lang="en-GB" sz="2400" dirty="0" err="1"/>
              <a:t>okuryazarlığının</a:t>
            </a:r>
            <a:r>
              <a:rPr lang="en-GB" sz="2400" dirty="0"/>
              <a:t> </a:t>
            </a:r>
            <a:r>
              <a:rPr lang="en-GB" sz="2400" dirty="0" err="1"/>
              <a:t>hangi</a:t>
            </a:r>
            <a:r>
              <a:rPr lang="en-GB" sz="2400" dirty="0"/>
              <a:t> </a:t>
            </a:r>
            <a:r>
              <a:rPr lang="en-GB" sz="2400" dirty="0" err="1"/>
              <a:t>seviyede</a:t>
            </a:r>
            <a:r>
              <a:rPr lang="en-GB" sz="2400" dirty="0"/>
              <a:t> </a:t>
            </a:r>
            <a:r>
              <a:rPr lang="en-GB" sz="2400" dirty="0" err="1"/>
              <a:t>olduğunu</a:t>
            </a:r>
            <a:r>
              <a:rPr lang="en-GB" sz="2400" dirty="0"/>
              <a:t> </a:t>
            </a:r>
            <a:r>
              <a:rPr lang="en-GB" sz="2400" dirty="0" err="1"/>
              <a:t>görmek</a:t>
            </a:r>
            <a:r>
              <a:rPr lang="en-GB" sz="2400" dirty="0"/>
              <a:t>, </a:t>
            </a:r>
            <a:r>
              <a:rPr lang="en-GB" sz="2400" dirty="0" err="1"/>
              <a:t>maddelerin</a:t>
            </a:r>
            <a:r>
              <a:rPr lang="en-GB" sz="2400" dirty="0"/>
              <a:t> </a:t>
            </a:r>
            <a:r>
              <a:rPr lang="tr-TR" sz="2400" dirty="0"/>
              <a:t>güçlük düzeylerini</a:t>
            </a:r>
            <a:r>
              <a:rPr lang="en-GB" sz="2400" dirty="0"/>
              <a:t> </a:t>
            </a:r>
            <a:r>
              <a:rPr lang="en-GB" sz="2400" dirty="0" err="1"/>
              <a:t>belirlemek</a:t>
            </a:r>
            <a:r>
              <a:rPr lang="en-GB" sz="2400" dirty="0"/>
              <a:t> </a:t>
            </a:r>
            <a:r>
              <a:rPr lang="en-GB" sz="2400" dirty="0" err="1"/>
              <a:t>mümkün</a:t>
            </a:r>
            <a:r>
              <a:rPr lang="en-GB" sz="2400" dirty="0"/>
              <a:t> </a:t>
            </a:r>
            <a:r>
              <a:rPr lang="en-GB" sz="2400" dirty="0" err="1"/>
              <a:t>olmaktadır</a:t>
            </a:r>
            <a:r>
              <a:rPr lang="en-GB" sz="2400" dirty="0"/>
              <a:t>. </a:t>
            </a:r>
            <a:endParaRPr lang="tr-TR" sz="2400" dirty="0" smtClean="0"/>
          </a:p>
          <a:p>
            <a:r>
              <a:rPr lang="tr-TR" sz="2400" dirty="0" smtClean="0"/>
              <a:t>İndislerin YEM ile oluşturulması.</a:t>
            </a:r>
            <a:endParaRPr lang="tr-TR" sz="2400" dirty="0"/>
          </a:p>
          <a:p>
            <a:pPr marL="0" indent="0">
              <a:buNone/>
            </a:pPr>
            <a:endParaRPr lang="tr-TR" sz="2400" dirty="0"/>
          </a:p>
        </p:txBody>
      </p:sp>
      <p:sp>
        <p:nvSpPr>
          <p:cNvPr id="22" name="Rectangle 35"/>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1845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539552" y="3140968"/>
            <a:ext cx="2464296" cy="1202811"/>
          </a:xfrm>
          <a:prstGeom prst="rect">
            <a:avLst/>
          </a:prstGeom>
          <a:noFill/>
          <a:ln w="9525">
            <a:noFill/>
            <a:miter lim="800000"/>
            <a:headEnd/>
            <a:tailEnd/>
          </a:ln>
          <a:effectLst/>
        </p:spPr>
      </p:pic>
      <p:sp>
        <p:nvSpPr>
          <p:cNvPr id="4" name="Metin kutusu 3"/>
          <p:cNvSpPr txBox="1"/>
          <p:nvPr/>
        </p:nvSpPr>
        <p:spPr>
          <a:xfrm>
            <a:off x="3009568" y="548680"/>
            <a:ext cx="5184576" cy="830997"/>
          </a:xfrm>
          <a:prstGeom prst="rect">
            <a:avLst/>
          </a:prstGeom>
          <a:noFill/>
        </p:spPr>
        <p:txBody>
          <a:bodyPr wrap="square" rtlCol="0">
            <a:spAutoFit/>
          </a:bodyPr>
          <a:lstStyle/>
          <a:p>
            <a:pPr algn="ctr"/>
            <a:r>
              <a:rPr lang="tr-TR" sz="2400" b="1" dirty="0" smtClean="0"/>
              <a:t>PISA KİTAPÇIKLARINDAKİ FARKLI SORU KÜMELERİ</a:t>
            </a:r>
            <a:endParaRPr lang="tr-TR" sz="2400" b="1" dirty="0"/>
          </a:p>
        </p:txBody>
      </p:sp>
      <p:pic>
        <p:nvPicPr>
          <p:cNvPr id="7" name="Resim 6"/>
          <p:cNvPicPr>
            <a:picLocks noChangeAspect="1"/>
          </p:cNvPicPr>
          <p:nvPr/>
        </p:nvPicPr>
        <p:blipFill>
          <a:blip r:embed="rId3"/>
          <a:stretch>
            <a:fillRect/>
          </a:stretch>
        </p:blipFill>
        <p:spPr>
          <a:xfrm>
            <a:off x="3347864" y="1700808"/>
            <a:ext cx="4839824" cy="4450562"/>
          </a:xfrm>
          <a:prstGeom prst="rect">
            <a:avLst/>
          </a:prstGeom>
        </p:spPr>
      </p:pic>
    </p:spTree>
    <p:extLst>
      <p:ext uri="{BB962C8B-B14F-4D97-AF65-F5344CB8AC3E}">
        <p14:creationId xmlns:p14="http://schemas.microsoft.com/office/powerpoint/2010/main" val="1591726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079612" y="1916832"/>
            <a:ext cx="6984776" cy="4140952"/>
            <a:chOff x="1403451" y="2497497"/>
            <a:chExt cx="5977067" cy="2628784"/>
          </a:xfrm>
        </p:grpSpPr>
        <p:pic>
          <p:nvPicPr>
            <p:cNvPr id="5"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628" y="2515197"/>
              <a:ext cx="2355003" cy="24052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1403451" y="2497497"/>
              <a:ext cx="5977067" cy="2628784"/>
              <a:chOff x="689" y="3099"/>
              <a:chExt cx="10278" cy="5557"/>
            </a:xfrm>
          </p:grpSpPr>
          <p:sp>
            <p:nvSpPr>
              <p:cNvPr id="7" name="Text Box 11"/>
              <p:cNvSpPr txBox="1">
                <a:spLocks noChangeArrowheads="1"/>
              </p:cNvSpPr>
              <p:nvPr/>
            </p:nvSpPr>
            <p:spPr bwMode="auto">
              <a:xfrm>
                <a:off x="7637" y="3099"/>
                <a:ext cx="3082" cy="1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ğrencisinin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den</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 kadar olan g</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başarıyla tamamlaması ve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yı</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 b</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ihtimalle yapması beklenir.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0"/>
              <p:cNvSpPr txBox="1">
                <a:spLocks noChangeArrowheads="1"/>
              </p:cNvSpPr>
              <p:nvPr/>
            </p:nvSpPr>
            <p:spPr bwMode="auto">
              <a:xfrm>
                <a:off x="7590" y="4836"/>
                <a:ext cx="3298" cy="13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ğrencisinin I, II,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III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başarıyla tamamlaması, d</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ş</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bir ihtimalle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IV</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yapması, V ve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yı</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başarı ile tamamlayamaması beklenir.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7554" y="6997"/>
                <a:ext cx="3413" cy="1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ğrencisinin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den</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kadar olan maddeleri başarıyla</a:t>
                </a:r>
                <a:r>
                  <a:rPr kumimoji="0" lang="tr-TR" sz="900" b="0"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tamamlayamaması ve I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a:t>
                </a:r>
                <a:r>
                  <a:rPr kumimoji="0" lang="tr-TR" sz="900" b="0"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maddeyi de d</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ş</a:t>
                </a:r>
                <a:r>
                  <a:rPr kumimoji="0" lang="tr-TR" sz="900" b="0"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bir ihtimalle yapması beklenir.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2855" y="3195"/>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VI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857" y="3599"/>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V</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2817" y="5104"/>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IV</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2841" y="5573"/>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III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
              <p:cNvSpPr txBox="1">
                <a:spLocks noChangeArrowheads="1"/>
              </p:cNvSpPr>
              <p:nvPr/>
            </p:nvSpPr>
            <p:spPr bwMode="auto">
              <a:xfrm>
                <a:off x="2857" y="7311"/>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II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2873" y="7699"/>
                <a:ext cx="1251"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4"/>
              <p:cNvSpPr txBox="1">
                <a:spLocks noChangeArrowheads="1"/>
              </p:cNvSpPr>
              <p:nvPr/>
            </p:nvSpPr>
            <p:spPr bwMode="auto">
              <a:xfrm>
                <a:off x="689" y="3250"/>
                <a:ext cx="2264" cy="733"/>
              </a:xfrm>
              <a:prstGeom prst="rect">
                <a:avLst/>
              </a:prstGeom>
              <a:solidFill>
                <a:srgbClr val="FFFFFF"/>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t>
                </a:r>
                <a:r>
                  <a:rPr kumimoji="0" lang="tr-TR" sz="9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ksek zorluk derecesindeki maddeler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3"/>
              <p:cNvSpPr txBox="1">
                <a:spLocks noChangeArrowheads="1"/>
              </p:cNvSpPr>
              <p:nvPr/>
            </p:nvSpPr>
            <p:spPr bwMode="auto">
              <a:xfrm>
                <a:off x="689" y="5258"/>
                <a:ext cx="2232" cy="668"/>
              </a:xfrm>
              <a:prstGeom prst="rect">
                <a:avLst/>
              </a:prstGeom>
              <a:solidFill>
                <a:srgbClr val="FFFFFF"/>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Orta derecede zorluktaki maddeler</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2"/>
              <p:cNvSpPr txBox="1">
                <a:spLocks noChangeArrowheads="1"/>
              </p:cNvSpPr>
              <p:nvPr/>
            </p:nvSpPr>
            <p:spPr bwMode="auto">
              <a:xfrm>
                <a:off x="689" y="7392"/>
                <a:ext cx="2271" cy="689"/>
              </a:xfrm>
              <a:prstGeom prst="rect">
                <a:avLst/>
              </a:prstGeom>
              <a:solidFill>
                <a:srgbClr val="FFFFFF"/>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9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ş</a:t>
                </a:r>
                <a:r>
                  <a:rPr kumimoji="0" lang="tr-TR" sz="9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zorluk derecesindeki maddeler</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9" name="Rectangle 34"/>
          <p:cNvSpPr>
            <a:spLocks noChangeArrowheads="1"/>
          </p:cNvSpPr>
          <p:nvPr/>
        </p:nvSpPr>
        <p:spPr bwMode="auto">
          <a:xfrm>
            <a:off x="2195736" y="493222"/>
            <a:ext cx="48965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PISA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Maddeleri</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Öğrenci</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Yeterlikleri</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Arasındaki</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ilişki</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76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19256" cy="5760640"/>
          </a:xfrm>
        </p:spPr>
        <p:txBody>
          <a:bodyPr>
            <a:normAutofit fontScale="85000" lnSpcReduction="20000"/>
          </a:bodyPr>
          <a:lstStyle/>
          <a:p>
            <a:r>
              <a:rPr lang="tr-TR" dirty="0"/>
              <a:t>Eğitim tarihi eğitim olgularını tarihi kronolojiye göre dikey esasta incelerken, karşılaştırmalı eğitim belli bir zaman kesiminde ve yatay olarak inceler. </a:t>
            </a:r>
            <a:endParaRPr lang="tr-TR" dirty="0" smtClean="0"/>
          </a:p>
          <a:p>
            <a:pPr marL="0" indent="0">
              <a:buNone/>
            </a:pPr>
            <a:endParaRPr lang="tr-TR" dirty="0"/>
          </a:p>
          <a:p>
            <a:r>
              <a:rPr lang="tr-TR" dirty="0"/>
              <a:t>Karşılaştırmalı Eğitimin temeli, yabancı ülkeler eğitimlerini tasvir eden çalışmalardır; daha sonraki karşılaştırmalar bu temel üzerine yapılmaya başlanmıştır. Platon Yunan eğitim sisteminin bozuklukları üzerine başka ülkelerin eğitim düzenlerinden (özellikle Isparta'dan) esinlenerek "Devlet" adlı eserini meydana getirmiştir</a:t>
            </a:r>
            <a:r>
              <a:rPr lang="tr-TR" dirty="0" smtClean="0"/>
              <a:t>.</a:t>
            </a:r>
          </a:p>
          <a:p>
            <a:pPr marL="0" indent="0">
              <a:buNone/>
            </a:pPr>
            <a:endParaRPr lang="tr-TR" dirty="0"/>
          </a:p>
          <a:p>
            <a:pPr lvl="0"/>
            <a:r>
              <a:rPr lang="tr-TR" dirty="0"/>
              <a:t>Ortaçağda da İslam eğitim sisteminin, özellikle medreselerin Avrupa üniversitelerine nasıl örneklik ettiği ve bunda tüccarların ve bilgin din adamlarının payı tarihte açık olarak görülür</a:t>
            </a:r>
            <a:r>
              <a:rPr lang="tr-TR" dirty="0" smtClean="0"/>
              <a:t>.</a:t>
            </a:r>
            <a:endParaRPr lang="tr-TR" dirty="0"/>
          </a:p>
        </p:txBody>
      </p:sp>
    </p:spTree>
    <p:extLst>
      <p:ext uri="{BB962C8B-B14F-4D97-AF65-F5344CB8AC3E}">
        <p14:creationId xmlns:p14="http://schemas.microsoft.com/office/powerpoint/2010/main" val="224962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363272" cy="5577483"/>
          </a:xfrm>
        </p:spPr>
        <p:txBody>
          <a:bodyPr>
            <a:normAutofit fontScale="92500" lnSpcReduction="20000"/>
          </a:bodyPr>
          <a:lstStyle/>
          <a:p>
            <a:pPr lvl="0"/>
            <a:r>
              <a:rPr lang="tr-TR" dirty="0" smtClean="0"/>
              <a:t>Sistematik </a:t>
            </a:r>
            <a:r>
              <a:rPr lang="tr-TR" dirty="0"/>
              <a:t>karşılaştırmaya yönelik ilk </a:t>
            </a:r>
            <a:r>
              <a:rPr lang="tr-TR" dirty="0" smtClean="0"/>
              <a:t>eser </a:t>
            </a:r>
            <a:r>
              <a:rPr lang="tr-TR" dirty="0" err="1" smtClean="0"/>
              <a:t>Marc-Antonie</a:t>
            </a:r>
            <a:r>
              <a:rPr lang="tr-TR" dirty="0" smtClean="0"/>
              <a:t> </a:t>
            </a:r>
            <a:r>
              <a:rPr lang="tr-TR" dirty="0" err="1"/>
              <a:t>Jullien</a:t>
            </a:r>
            <a:r>
              <a:rPr lang="tr-TR" dirty="0"/>
              <a:t> de Paris'in çalışmaları ile karakterize edilir. </a:t>
            </a:r>
            <a:r>
              <a:rPr lang="tr-TR" dirty="0" smtClean="0"/>
              <a:t>1817'de </a:t>
            </a:r>
            <a:r>
              <a:rPr lang="tr-TR" dirty="0"/>
              <a:t>yayınladığı </a:t>
            </a:r>
            <a:r>
              <a:rPr lang="tr-TR" dirty="0" smtClean="0"/>
              <a:t>eserinde (</a:t>
            </a:r>
            <a:r>
              <a:rPr lang="tr-TR" dirty="0" err="1" smtClean="0"/>
              <a:t>Esquisse</a:t>
            </a:r>
            <a:r>
              <a:rPr lang="tr-TR" dirty="0" smtClean="0"/>
              <a:t> </a:t>
            </a:r>
            <a:r>
              <a:rPr lang="tr-TR" dirty="0"/>
              <a:t>et </a:t>
            </a:r>
            <a:r>
              <a:rPr lang="tr-TR" dirty="0" err="1"/>
              <a:t>vues</a:t>
            </a:r>
            <a:r>
              <a:rPr lang="tr-TR" dirty="0"/>
              <a:t> </a:t>
            </a:r>
            <a:r>
              <a:rPr lang="tr-TR" dirty="0" err="1"/>
              <a:t>préliminaries</a:t>
            </a:r>
            <a:r>
              <a:rPr lang="tr-TR" dirty="0"/>
              <a:t> </a:t>
            </a:r>
            <a:r>
              <a:rPr lang="tr-TR" dirty="0" err="1"/>
              <a:t>d'un</a:t>
            </a:r>
            <a:r>
              <a:rPr lang="tr-TR" dirty="0"/>
              <a:t> </a:t>
            </a:r>
            <a:r>
              <a:rPr lang="tr-TR" dirty="0" err="1"/>
              <a:t>ouvrage</a:t>
            </a:r>
            <a:r>
              <a:rPr lang="tr-TR" dirty="0"/>
              <a:t> sur </a:t>
            </a:r>
            <a:r>
              <a:rPr lang="tr-TR" dirty="0" err="1"/>
              <a:t>l'éducation</a:t>
            </a:r>
            <a:r>
              <a:rPr lang="tr-TR" dirty="0"/>
              <a:t> </a:t>
            </a:r>
            <a:r>
              <a:rPr lang="tr-TR" dirty="0" err="1" smtClean="0"/>
              <a:t>comparée</a:t>
            </a:r>
            <a:r>
              <a:rPr lang="tr-TR" dirty="0" smtClean="0"/>
              <a:t>), </a:t>
            </a:r>
            <a:r>
              <a:rPr lang="tr-TR" dirty="0"/>
              <a:t>o zamanki Avrupa ülkelerinin eğitim sistemleri üzerinde </a:t>
            </a:r>
            <a:r>
              <a:rPr lang="tr-TR" dirty="0" smtClean="0"/>
              <a:t>bir </a:t>
            </a:r>
            <a:r>
              <a:rPr lang="tr-TR" dirty="0"/>
              <a:t>komisyonun malzeme toplamasını ve hükümetlerin, yabancı ülke eğitim sistemlerinin en iyi yönlerini kendi ülkelerinde de uygulamalarını </a:t>
            </a:r>
            <a:r>
              <a:rPr lang="tr-TR" dirty="0" smtClean="0"/>
              <a:t>istemiştir.  </a:t>
            </a:r>
          </a:p>
          <a:p>
            <a:pPr lvl="0"/>
            <a:endParaRPr lang="tr-TR" dirty="0"/>
          </a:p>
          <a:p>
            <a:pPr lvl="0"/>
            <a:r>
              <a:rPr lang="tr-TR" dirty="0"/>
              <a:t>1929'da John </a:t>
            </a:r>
            <a:r>
              <a:rPr lang="tr-TR" dirty="0" err="1"/>
              <a:t>Dewey</a:t>
            </a:r>
            <a:r>
              <a:rPr lang="tr-TR" dirty="0"/>
              <a:t> Türkiye, Çin, Rusya ve Meksika’ya yaptığı eğitim gezilerinin izlenimlerini yayınlandı. </a:t>
            </a:r>
          </a:p>
        </p:txBody>
      </p:sp>
    </p:spTree>
    <p:extLst>
      <p:ext uri="{BB962C8B-B14F-4D97-AF65-F5344CB8AC3E}">
        <p14:creationId xmlns:p14="http://schemas.microsoft.com/office/powerpoint/2010/main" val="123180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507288" cy="6048672"/>
          </a:xfrm>
        </p:spPr>
        <p:txBody>
          <a:bodyPr>
            <a:normAutofit fontScale="85000" lnSpcReduction="20000"/>
          </a:bodyPr>
          <a:lstStyle/>
          <a:p>
            <a:pPr lvl="0"/>
            <a:r>
              <a:rPr lang="tr-TR" dirty="0"/>
              <a:t>Karşılaştırmalı Eğitim çalışmalarının tek tek kişilerin çalışmaları olmaktan kurtulup kurumsal esasa </a:t>
            </a:r>
            <a:r>
              <a:rPr lang="tr-TR" dirty="0" smtClean="0"/>
              <a:t>bağlanması ulusal </a:t>
            </a:r>
            <a:r>
              <a:rPr lang="tr-TR" dirty="0"/>
              <a:t>esasta eğitim dokümantasyon merkezlerinin kurulmasıyla olmuştur. Bu merkezler sürekli olarak yabancı ülkelerin eğitim sistemleri ve durumları hakkında bilgi topluyor ve buradan Karşılaştırmalı Eğitim çalışmalarına geçiyordu. </a:t>
            </a:r>
          </a:p>
          <a:p>
            <a:pPr marL="0" lvl="0" indent="0">
              <a:buNone/>
            </a:pPr>
            <a:r>
              <a:rPr lang="tr-TR" dirty="0" smtClean="0"/>
              <a:t>	1866 Office </a:t>
            </a:r>
            <a:r>
              <a:rPr lang="tr-TR" dirty="0"/>
              <a:t>of </a:t>
            </a:r>
            <a:r>
              <a:rPr lang="tr-TR" dirty="0" err="1" smtClean="0"/>
              <a:t>Education</a:t>
            </a:r>
            <a:r>
              <a:rPr lang="tr-TR" dirty="0" smtClean="0"/>
              <a:t> (ABD)</a:t>
            </a:r>
          </a:p>
          <a:p>
            <a:pPr marL="0" lvl="0" indent="0">
              <a:buNone/>
            </a:pPr>
            <a:r>
              <a:rPr lang="tr-TR" dirty="0"/>
              <a:t> </a:t>
            </a:r>
            <a:r>
              <a:rPr lang="tr-TR" dirty="0" smtClean="0"/>
              <a:t>           1879 </a:t>
            </a:r>
            <a:r>
              <a:rPr lang="tr-TR" dirty="0" err="1" smtClean="0"/>
              <a:t>Musée</a:t>
            </a:r>
            <a:r>
              <a:rPr lang="tr-TR" dirty="0" smtClean="0"/>
              <a:t> </a:t>
            </a:r>
            <a:r>
              <a:rPr lang="tr-TR" dirty="0" err="1" smtClean="0"/>
              <a:t>Pédagogique</a:t>
            </a:r>
            <a:r>
              <a:rPr lang="tr-TR" dirty="0" smtClean="0"/>
              <a:t> (Fransa) </a:t>
            </a:r>
          </a:p>
          <a:p>
            <a:pPr marL="0" lvl="0" indent="0">
              <a:buNone/>
            </a:pPr>
            <a:r>
              <a:rPr lang="tr-TR" dirty="0"/>
              <a:t> </a:t>
            </a:r>
            <a:r>
              <a:rPr lang="tr-TR" dirty="0" smtClean="0"/>
              <a:t>           1874 Office </a:t>
            </a:r>
            <a:r>
              <a:rPr lang="tr-TR" dirty="0"/>
              <a:t>of Special </a:t>
            </a:r>
            <a:r>
              <a:rPr lang="tr-TR" dirty="0" err="1"/>
              <a:t>Inquiries</a:t>
            </a:r>
            <a:r>
              <a:rPr lang="tr-TR" dirty="0"/>
              <a:t> </a:t>
            </a:r>
            <a:r>
              <a:rPr lang="tr-TR" dirty="0" err="1"/>
              <a:t>and</a:t>
            </a:r>
            <a:r>
              <a:rPr lang="tr-TR" dirty="0"/>
              <a:t> </a:t>
            </a:r>
            <a:r>
              <a:rPr lang="tr-TR" dirty="0" smtClean="0"/>
              <a:t>Report (İngiltere)</a:t>
            </a:r>
          </a:p>
          <a:p>
            <a:pPr marL="0" lvl="0" indent="0">
              <a:buNone/>
            </a:pPr>
            <a:endParaRPr lang="tr-TR" dirty="0" smtClean="0"/>
          </a:p>
          <a:p>
            <a:pPr lvl="0"/>
            <a:r>
              <a:rPr lang="tr-TR" dirty="0"/>
              <a:t>U</a:t>
            </a:r>
            <a:r>
              <a:rPr lang="tr-TR" dirty="0" smtClean="0"/>
              <a:t>luslararası </a:t>
            </a:r>
            <a:r>
              <a:rPr lang="tr-TR" dirty="0"/>
              <a:t>dokümantasyon merkezlerinin kurulması ise ancak 20. yüzyılda mümkün olabilmiştir. Birinci Dünya Savaşının arkasından bir taraftan Milletler Cemiyeti kurulurken öte yandan 1925 yılında da Cenevre'de </a:t>
            </a:r>
            <a:r>
              <a:rPr lang="tr-TR" b="1" dirty="0" err="1"/>
              <a:t>Bureau</a:t>
            </a:r>
            <a:r>
              <a:rPr lang="tr-TR" b="1" dirty="0"/>
              <a:t> International </a:t>
            </a:r>
            <a:r>
              <a:rPr lang="tr-TR" b="1" dirty="0" err="1"/>
              <a:t>d'Éducation</a:t>
            </a:r>
            <a:r>
              <a:rPr lang="tr-TR" b="1" dirty="0"/>
              <a:t> </a:t>
            </a:r>
            <a:r>
              <a:rPr lang="tr-TR" dirty="0"/>
              <a:t>kurulmuştur.</a:t>
            </a:r>
          </a:p>
        </p:txBody>
      </p:sp>
    </p:spTree>
    <p:extLst>
      <p:ext uri="{BB962C8B-B14F-4D97-AF65-F5344CB8AC3E}">
        <p14:creationId xmlns:p14="http://schemas.microsoft.com/office/powerpoint/2010/main" val="181192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760640"/>
          </a:xfrm>
        </p:spPr>
        <p:txBody>
          <a:bodyPr>
            <a:normAutofit fontScale="92500" lnSpcReduction="10000"/>
          </a:bodyPr>
          <a:lstStyle/>
          <a:p>
            <a:pPr lvl="0"/>
            <a:r>
              <a:rPr lang="tr-TR" dirty="0"/>
              <a:t>20. yüzyılın ikinci </a:t>
            </a:r>
            <a:r>
              <a:rPr lang="tr-TR" dirty="0" smtClean="0"/>
              <a:t>yarısından başlayarak KE çalışmalarının bazı </a:t>
            </a:r>
            <a:r>
              <a:rPr lang="tr-TR" dirty="0"/>
              <a:t>faydacı fonksiyonlar beklenen, deneysel ve istatistiksel metotlarla kesin ve ölçülebilir bilgilere ulaşmayı amaçlayan bir "sosyal </a:t>
            </a:r>
            <a:r>
              <a:rPr lang="tr-TR" dirty="0" smtClean="0"/>
              <a:t>bilime" dönüştüğü görülmektedir.</a:t>
            </a:r>
          </a:p>
          <a:p>
            <a:pPr marL="0" lvl="0" indent="0">
              <a:buNone/>
            </a:pPr>
            <a:r>
              <a:rPr lang="tr-TR" dirty="0" smtClean="0"/>
              <a:t>  </a:t>
            </a:r>
          </a:p>
          <a:p>
            <a:r>
              <a:rPr lang="tr-TR" dirty="0"/>
              <a:t>1990 </a:t>
            </a:r>
            <a:r>
              <a:rPr lang="tr-TR" dirty="0" err="1"/>
              <a:t>lı</a:t>
            </a:r>
            <a:r>
              <a:rPr lang="tr-TR" dirty="0"/>
              <a:t> yılların başında ABD’de bu araştırmalara duyulan ihtiyaç şu şekilde ifade edilmiştir: “Eğitim politikalarının yürütülmesinde bilgilendirme işlevi görecek eğitim göstergelerinden oluşan yeterli bir sistemin olmaması önemli bir problem olarak karşımıza çıkmaktadır” (</a:t>
            </a:r>
            <a:r>
              <a:rPr lang="tr-TR" dirty="0" err="1"/>
              <a:t>National</a:t>
            </a:r>
            <a:r>
              <a:rPr lang="tr-TR" dirty="0"/>
              <a:t> </a:t>
            </a:r>
            <a:r>
              <a:rPr lang="tr-TR" dirty="0" err="1"/>
              <a:t>Research</a:t>
            </a:r>
            <a:r>
              <a:rPr lang="tr-TR" dirty="0"/>
              <a:t> </a:t>
            </a:r>
            <a:r>
              <a:rPr lang="tr-TR" dirty="0" err="1"/>
              <a:t>Council</a:t>
            </a:r>
            <a:r>
              <a:rPr lang="tr-TR" dirty="0"/>
              <a:t>, 1993).</a:t>
            </a:r>
          </a:p>
          <a:p>
            <a:pPr lvl="0"/>
            <a:endParaRPr lang="tr-TR" dirty="0"/>
          </a:p>
          <a:p>
            <a:endParaRPr lang="tr-TR" dirty="0"/>
          </a:p>
        </p:txBody>
      </p:sp>
    </p:spTree>
    <p:extLst>
      <p:ext uri="{BB962C8B-B14F-4D97-AF65-F5344CB8AC3E}">
        <p14:creationId xmlns:p14="http://schemas.microsoft.com/office/powerpoint/2010/main" val="265087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260648"/>
            <a:ext cx="8357154" cy="4752528"/>
          </a:xfrm>
          <a:prstGeom prst="rect">
            <a:avLst/>
          </a:prstGeom>
        </p:spPr>
      </p:pic>
      <p:sp>
        <p:nvSpPr>
          <p:cNvPr id="3" name="Metin kutusu 2"/>
          <p:cNvSpPr txBox="1"/>
          <p:nvPr/>
        </p:nvSpPr>
        <p:spPr>
          <a:xfrm>
            <a:off x="755576" y="5445224"/>
            <a:ext cx="7632848" cy="1200329"/>
          </a:xfrm>
          <a:prstGeom prst="rect">
            <a:avLst/>
          </a:prstGeom>
          <a:noFill/>
        </p:spPr>
        <p:txBody>
          <a:bodyPr wrap="square" rtlCol="0">
            <a:spAutoFit/>
          </a:bodyPr>
          <a:lstStyle/>
          <a:p>
            <a:pPr algn="just"/>
            <a:r>
              <a:rPr lang="tr-TR" sz="2400" dirty="0"/>
              <a:t>Dünyada nüfusu 30 000 den fazla olan ülkeler ve bölgelerin üçte ikisi uluslararası ölçme ve değerlendirme çalışmalarından en az birinde yer almıştır</a:t>
            </a:r>
            <a:r>
              <a:rPr lang="tr-TR" sz="2400" dirty="0" smtClean="0"/>
              <a:t>.</a:t>
            </a:r>
            <a:endParaRPr lang="tr-TR" sz="2400" dirty="0"/>
          </a:p>
        </p:txBody>
      </p:sp>
    </p:spTree>
    <p:extLst>
      <p:ext uri="{BB962C8B-B14F-4D97-AF65-F5344CB8AC3E}">
        <p14:creationId xmlns:p14="http://schemas.microsoft.com/office/powerpoint/2010/main" val="3982642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74242"/>
          </a:xfrm>
        </p:spPr>
        <p:txBody>
          <a:bodyPr>
            <a:normAutofit fontScale="90000"/>
          </a:bodyPr>
          <a:lstStyle/>
          <a:p>
            <a:r>
              <a:rPr lang="tr-TR" sz="4000" b="1" dirty="0" smtClean="0"/>
              <a:t>PISA-</a:t>
            </a:r>
            <a:r>
              <a:rPr lang="tr-TR"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a:t>
            </a:r>
            <a:r>
              <a:rPr lang="tr-TR" sz="4000" dirty="0" err="1"/>
              <a:t>rogramme</a:t>
            </a:r>
            <a:r>
              <a:rPr lang="tr-TR" sz="4000" dirty="0"/>
              <a:t> </a:t>
            </a:r>
            <a:r>
              <a:rPr lang="tr-TR" sz="4000" dirty="0" err="1"/>
              <a:t>for</a:t>
            </a:r>
            <a:r>
              <a:rPr lang="tr-TR" sz="4000" dirty="0"/>
              <a:t> </a:t>
            </a:r>
            <a:r>
              <a:rPr lang="tr-TR"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a:t>
            </a:r>
            <a:r>
              <a:rPr lang="tr-TR" sz="4000" dirty="0"/>
              <a:t>nternational  </a:t>
            </a:r>
            <a:r>
              <a:rPr lang="tr-TR"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S</a:t>
            </a:r>
            <a:r>
              <a:rPr lang="tr-TR" sz="4000" dirty="0" err="1"/>
              <a:t>tudent</a:t>
            </a:r>
            <a:r>
              <a:rPr lang="tr-TR" sz="4000" dirty="0"/>
              <a:t> </a:t>
            </a:r>
            <a:r>
              <a:rPr lang="tr-TR"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a:t>
            </a:r>
            <a:r>
              <a:rPr lang="tr-TR" sz="4000" dirty="0" err="1"/>
              <a:t>ssessment</a:t>
            </a:r>
            <a:r>
              <a:rPr lang="tr-TR" sz="4000" dirty="0"/>
              <a:t/>
            </a:r>
            <a:br>
              <a:rPr lang="tr-TR" sz="4000" dirty="0"/>
            </a:br>
            <a:r>
              <a:rPr lang="tr-TR" sz="4000" b="1" dirty="0" smtClean="0"/>
              <a:t> Uluslar Arası Öğrenci Değerlendirme </a:t>
            </a:r>
            <a:r>
              <a:rPr lang="tr-TR" sz="4000" b="1" dirty="0" err="1" smtClean="0"/>
              <a:t>Porgramı</a:t>
            </a:r>
            <a:r>
              <a:rPr lang="tr-TR" sz="4000" b="1" dirty="0"/>
              <a:t> </a:t>
            </a:r>
            <a:r>
              <a:rPr lang="tr-TR" sz="4000" b="1" dirty="0" smtClean="0"/>
              <a:t>Nedir?</a:t>
            </a:r>
            <a:endParaRPr lang="tr-TR" sz="4000" dirty="0"/>
          </a:p>
        </p:txBody>
      </p:sp>
      <p:sp>
        <p:nvSpPr>
          <p:cNvPr id="3" name="İçerik Yer Tutucusu 2"/>
          <p:cNvSpPr>
            <a:spLocks noGrp="1"/>
          </p:cNvSpPr>
          <p:nvPr>
            <p:ph idx="1"/>
          </p:nvPr>
        </p:nvSpPr>
        <p:spPr>
          <a:xfrm>
            <a:off x="457200" y="2564904"/>
            <a:ext cx="8229600" cy="3960440"/>
          </a:xfrm>
        </p:spPr>
        <p:txBody>
          <a:bodyPr>
            <a:normAutofit/>
          </a:bodyPr>
          <a:lstStyle/>
          <a:p>
            <a:pPr>
              <a:spcBef>
                <a:spcPts val="1200"/>
              </a:spcBef>
            </a:pPr>
            <a:r>
              <a:rPr lang="tr-TR" sz="2400" b="1" dirty="0" smtClean="0"/>
              <a:t>OECD </a:t>
            </a:r>
            <a:r>
              <a:rPr lang="tr-TR" sz="2400" dirty="0" smtClean="0"/>
              <a:t>- </a:t>
            </a:r>
            <a:r>
              <a:rPr lang="tr-TR" sz="2400" b="1" dirty="0" smtClean="0"/>
              <a:t>O</a:t>
            </a:r>
            <a:r>
              <a:rPr lang="tr-TR" sz="2400" dirty="0" smtClean="0"/>
              <a:t>rganisation for </a:t>
            </a:r>
            <a:r>
              <a:rPr lang="tr-TR" sz="2400" b="1" dirty="0" smtClean="0"/>
              <a:t>E</a:t>
            </a:r>
            <a:r>
              <a:rPr lang="tr-TR" sz="2400" dirty="0" smtClean="0"/>
              <a:t>conomic</a:t>
            </a:r>
            <a:r>
              <a:rPr lang="tr-TR" sz="2400" dirty="0"/>
              <a:t> </a:t>
            </a:r>
            <a:r>
              <a:rPr lang="tr-TR" sz="2400" b="1" dirty="0" smtClean="0"/>
              <a:t>C</a:t>
            </a:r>
            <a:r>
              <a:rPr lang="tr-TR" sz="2400" dirty="0" smtClean="0"/>
              <a:t>o-operation and </a:t>
            </a:r>
            <a:r>
              <a:rPr lang="tr-TR" sz="2400" b="1" dirty="0" smtClean="0"/>
              <a:t>D</a:t>
            </a:r>
            <a:r>
              <a:rPr lang="tr-TR" sz="2400" dirty="0" smtClean="0"/>
              <a:t>evelopment (Ekonomik </a:t>
            </a:r>
            <a:r>
              <a:rPr lang="tr-TR" sz="2400" dirty="0"/>
              <a:t>İşbirliği ve Kalkınma </a:t>
            </a:r>
            <a:r>
              <a:rPr lang="tr-TR" sz="2400" dirty="0" smtClean="0"/>
              <a:t>Teşkilâtı) tarafından düzenlenen, </a:t>
            </a:r>
            <a:r>
              <a:rPr lang="tr-TR" sz="2400" b="1" dirty="0" smtClean="0"/>
              <a:t>15 </a:t>
            </a:r>
            <a:r>
              <a:rPr lang="tr-TR" sz="2400" b="1" dirty="0"/>
              <a:t>yaş</a:t>
            </a:r>
            <a:r>
              <a:rPr lang="tr-TR" sz="2400" dirty="0"/>
              <a:t> grubu </a:t>
            </a:r>
            <a:r>
              <a:rPr lang="tr-TR" sz="2400" dirty="0" smtClean="0"/>
              <a:t>öğrencilerinin başta matematik</a:t>
            </a:r>
            <a:r>
              <a:rPr lang="tr-TR" sz="2400" dirty="0"/>
              <a:t>, fen ve</a:t>
            </a:r>
            <a:r>
              <a:rPr lang="tr-TR" sz="2400" b="1" dirty="0"/>
              <a:t> </a:t>
            </a:r>
            <a:r>
              <a:rPr lang="tr-TR" sz="2400" dirty="0"/>
              <a:t>okuma becerileri </a:t>
            </a:r>
            <a:r>
              <a:rPr lang="tr-TR" sz="2400" dirty="0" smtClean="0"/>
              <a:t>olmak üzere farklı alanlardaki </a:t>
            </a:r>
            <a:r>
              <a:rPr lang="tr-TR" sz="2400" dirty="0"/>
              <a:t>bilgi ve becerilerinin değerlendirildiği eğitimle ilgili dünyanın en </a:t>
            </a:r>
            <a:r>
              <a:rPr lang="tr-TR" sz="2400" dirty="0" smtClean="0"/>
              <a:t>kapsamlı</a:t>
            </a:r>
            <a:r>
              <a:rPr lang="tr-TR" sz="2400" b="1" dirty="0" smtClean="0"/>
              <a:t> uluslararası tarama </a:t>
            </a:r>
            <a:r>
              <a:rPr lang="tr-TR" sz="2400" b="1" dirty="0"/>
              <a:t>araştırmasıdır</a:t>
            </a:r>
            <a:r>
              <a:rPr lang="tr-TR" sz="2400" b="1" dirty="0" smtClean="0"/>
              <a:t>.</a:t>
            </a:r>
          </a:p>
          <a:p>
            <a:pPr>
              <a:spcBef>
                <a:spcPts val="1200"/>
              </a:spcBef>
            </a:pPr>
            <a:r>
              <a:rPr lang="tr-TR" sz="2400" dirty="0"/>
              <a:t>PISA, uluslararası eğitim araştırmaları için sürekli bir referans olabilecek bir gösterge çalışması olarak tanımlanmaktadır. Bu şekilde sosyal ve ekonomik olarak kuramsal bir yapının ortaya çıkması hedeflenmiştir</a:t>
            </a:r>
            <a:r>
              <a:rPr lang="tr-TR" sz="2400" dirty="0" smtClean="0"/>
              <a:t>.</a:t>
            </a:r>
            <a:endParaRPr lang="tr-TR" sz="2400" dirty="0"/>
          </a:p>
        </p:txBody>
      </p:sp>
    </p:spTree>
    <p:extLst>
      <p:ext uri="{BB962C8B-B14F-4D97-AF65-F5344CB8AC3E}">
        <p14:creationId xmlns:p14="http://schemas.microsoft.com/office/powerpoint/2010/main" val="225377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1780</TotalTime>
  <Words>2354</Words>
  <Application>Microsoft Office PowerPoint</Application>
  <PresentationFormat>Ekran Gösterisi (4:3)</PresentationFormat>
  <Paragraphs>429</Paragraphs>
  <Slides>35</Slides>
  <Notes>4</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35</vt:i4>
      </vt:variant>
    </vt:vector>
  </HeadingPairs>
  <TitlesOfParts>
    <vt:vector size="46" baseType="lpstr">
      <vt:lpstr>Arial</vt:lpstr>
      <vt:lpstr>Calibri</vt:lpstr>
      <vt:lpstr>Franklin Gothic Book</vt:lpstr>
      <vt:lpstr>Franklin Gothic Medium</vt:lpstr>
      <vt:lpstr>Georgia</vt:lpstr>
      <vt:lpstr>Symbol</vt:lpstr>
      <vt:lpstr>Times New Roman</vt:lpstr>
      <vt:lpstr>Tunga</vt:lpstr>
      <vt:lpstr>Wingdings</vt:lpstr>
      <vt:lpstr>Açılar</vt:lpstr>
      <vt:lpstr>Ofis Teması</vt:lpstr>
      <vt:lpstr>Karşılaştırmalı Eğitim Bağlamında Uluslararası Tarama Araştırması Projelerinin Yapısal Özellikleri ve Hedefleri</vt:lpstr>
      <vt:lpstr>KARŞILAŞTIRMALI EĞİTİM (Comparative Education) </vt:lpstr>
      <vt:lpstr>PowerPoint Sunusu</vt:lpstr>
      <vt:lpstr>PowerPoint Sunusu</vt:lpstr>
      <vt:lpstr>PowerPoint Sunusu</vt:lpstr>
      <vt:lpstr>PowerPoint Sunusu</vt:lpstr>
      <vt:lpstr>PowerPoint Sunusu</vt:lpstr>
      <vt:lpstr>PowerPoint Sunusu</vt:lpstr>
      <vt:lpstr>PISA-Programme for International  Student Assessment  Uluslar Arası Öğrenci Değerlendirme Porgramı Nedir?</vt:lpstr>
      <vt:lpstr>Tarama Araştırması Nedir?</vt:lpstr>
      <vt:lpstr>PISA UYGULAMA DÖNGÜSÜ</vt:lpstr>
      <vt:lpstr>PowerPoint Sunusu</vt:lpstr>
      <vt:lpstr>PISA’NIN ÖZELLİKLERİ</vt:lpstr>
      <vt:lpstr>PowerPoint Sunusu</vt:lpstr>
      <vt:lpstr>1=PISA 2000’den itibaren katılan ülkeler                       4=PISA 2009’dan itibaren katılan ülkeler 2=PISA 2003’ten itibaren katılan ülkeler                        5=İlk kez PISA 2012’de katılan ülkeler 3=PISA 2006 ‘ten itibaren katılan ülkeler  </vt:lpstr>
      <vt:lpstr>TIMSS-Trends in International  Mathematics and Science Study Uluslararası Matematik ve Fen Eğilimleri Araştırması</vt:lpstr>
      <vt:lpstr>PowerPoint Sunusu</vt:lpstr>
      <vt:lpstr>PowerPoint Sunusu</vt:lpstr>
      <vt:lpstr>PowerPoint Sunusu</vt:lpstr>
      <vt:lpstr>PowerPoint Sunusu</vt:lpstr>
      <vt:lpstr>PowerPoint Sunusu</vt:lpstr>
      <vt:lpstr>PowerPoint Sunusu</vt:lpstr>
      <vt:lpstr>PISA ÖRNEKLEM</vt:lpstr>
      <vt:lpstr>PowerPoint Sunusu</vt:lpstr>
      <vt:lpstr>PowerPoint Sunusu</vt:lpstr>
      <vt:lpstr>PowerPoint Sunusu</vt:lpstr>
      <vt:lpstr>Örnek: PISA 2009 TÜRKİYE UYGULAMASI</vt:lpstr>
      <vt:lpstr>PowerPoint Sunusu</vt:lpstr>
      <vt:lpstr>TIMSS ÖRNEKLEM</vt:lpstr>
      <vt:lpstr>PISA ANKETLERİ</vt:lpstr>
      <vt:lpstr>PowerPoint Sunusu</vt:lpstr>
      <vt:lpstr>PowerPoint Sunusu</vt:lpstr>
      <vt:lpstr>GENEL VERİ ANALİZİ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ULUSLARARASI ÖĞRENCİ DEĞERLENDİRME PROGRAMI</dc:title>
  <dc:creator>Etglab01 PC06</dc:creator>
  <cp:lastModifiedBy>Admin</cp:lastModifiedBy>
  <cp:revision>134</cp:revision>
  <dcterms:created xsi:type="dcterms:W3CDTF">2012-01-20T08:04:32Z</dcterms:created>
  <dcterms:modified xsi:type="dcterms:W3CDTF">2016-05-09T01:12:52Z</dcterms:modified>
</cp:coreProperties>
</file>