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43"/>
  </p:notesMasterIdLst>
  <p:sldIdLst>
    <p:sldId id="301" r:id="rId3"/>
    <p:sldId id="326" r:id="rId4"/>
    <p:sldId id="346" r:id="rId5"/>
    <p:sldId id="341" r:id="rId6"/>
    <p:sldId id="342" r:id="rId7"/>
    <p:sldId id="308" r:id="rId8"/>
    <p:sldId id="336" r:id="rId9"/>
    <p:sldId id="337" r:id="rId10"/>
    <p:sldId id="338" r:id="rId11"/>
    <p:sldId id="339" r:id="rId12"/>
    <p:sldId id="340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44" r:id="rId31"/>
    <p:sldId id="345" r:id="rId32"/>
    <p:sldId id="334" r:id="rId33"/>
    <p:sldId id="335" r:id="rId34"/>
    <p:sldId id="327" r:id="rId35"/>
    <p:sldId id="347" r:id="rId36"/>
    <p:sldId id="328" r:id="rId37"/>
    <p:sldId id="329" r:id="rId38"/>
    <p:sldId id="330" r:id="rId39"/>
    <p:sldId id="331" r:id="rId40"/>
    <p:sldId id="332" r:id="rId41"/>
    <p:sldId id="333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303"/>
    <a:srgbClr val="FB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>
      <p:cViewPr varScale="1">
        <p:scale>
          <a:sx n="81" d="100"/>
          <a:sy n="81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53241-6DAF-481A-8ABC-1D30BB0C45A9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635604-C097-40DF-9830-A119703BEA43}">
      <dgm:prSet custT="1"/>
      <dgm:spPr/>
      <dgm:t>
        <a:bodyPr/>
        <a:lstStyle/>
        <a:p>
          <a:pPr rtl="0"/>
          <a:endParaRPr lang="tr-TR" sz="1400" dirty="0" smtClean="0"/>
        </a:p>
        <a:p>
          <a:pPr rtl="0"/>
          <a:r>
            <a:rPr lang="tr-TR" sz="1200" b="1" dirty="0" smtClean="0">
              <a:latin typeface="Georgia" pitchFamily="18" charset="0"/>
            </a:rPr>
            <a:t>Hedeflenen Program</a:t>
          </a:r>
        </a:p>
        <a:p>
          <a:pPr rtl="0"/>
          <a:r>
            <a:rPr lang="tr-TR" sz="1200" b="1" dirty="0" smtClean="0">
              <a:latin typeface="Georgia" pitchFamily="18" charset="0"/>
            </a:rPr>
            <a:t>(</a:t>
          </a:r>
          <a:r>
            <a:rPr lang="en-US" sz="1200" b="1" dirty="0" smtClean="0">
              <a:latin typeface="Georgia" pitchFamily="18" charset="0"/>
            </a:rPr>
            <a:t>Intended Curriculum</a:t>
          </a:r>
          <a:r>
            <a:rPr lang="tr-TR" sz="1200" b="1" dirty="0" smtClean="0">
              <a:latin typeface="Georgia" pitchFamily="18" charset="0"/>
            </a:rPr>
            <a:t>)</a:t>
          </a:r>
          <a:endParaRPr lang="tr-TR" sz="1200" b="1" dirty="0">
            <a:latin typeface="Georgia" pitchFamily="18" charset="0"/>
          </a:endParaRPr>
        </a:p>
      </dgm:t>
    </dgm:pt>
    <dgm:pt modelId="{EAF1B07D-C5E6-4B75-AEC7-552B81F11CEC}" type="parTrans" cxnId="{B19E68AF-EF5E-4D78-A19C-AC71165BFFA1}">
      <dgm:prSet/>
      <dgm:spPr/>
      <dgm:t>
        <a:bodyPr/>
        <a:lstStyle/>
        <a:p>
          <a:endParaRPr lang="tr-TR"/>
        </a:p>
      </dgm:t>
    </dgm:pt>
    <dgm:pt modelId="{4B8F8347-8F88-46A9-AB74-F939D2ACE9DE}" type="sibTrans" cxnId="{B19E68AF-EF5E-4D78-A19C-AC71165BFFA1}">
      <dgm:prSet/>
      <dgm:spPr/>
      <dgm:t>
        <a:bodyPr/>
        <a:lstStyle/>
        <a:p>
          <a:endParaRPr lang="tr-TR"/>
        </a:p>
      </dgm:t>
    </dgm:pt>
    <dgm:pt modelId="{6E162ACE-AC78-4F3F-A489-E894611DEE65}">
      <dgm:prSet custT="1"/>
      <dgm:spPr/>
      <dgm:t>
        <a:bodyPr/>
        <a:lstStyle/>
        <a:p>
          <a:pPr rtl="0"/>
          <a:endParaRPr lang="tr-TR" sz="1400" i="1" dirty="0" smtClean="0"/>
        </a:p>
        <a:p>
          <a:pPr rtl="0"/>
          <a:r>
            <a:rPr lang="tr-TR" sz="1200" b="1" i="1" dirty="0" smtClean="0">
              <a:latin typeface="Georgia" pitchFamily="18" charset="0"/>
            </a:rPr>
            <a:t>Uygulanan Program</a:t>
          </a:r>
        </a:p>
        <a:p>
          <a:pPr rtl="0"/>
          <a:r>
            <a:rPr lang="tr-TR" sz="1200" b="1" i="1" dirty="0" smtClean="0">
              <a:latin typeface="Georgia" pitchFamily="18" charset="0"/>
            </a:rPr>
            <a:t>(</a:t>
          </a:r>
          <a:r>
            <a:rPr lang="en-US" sz="1200" b="1" i="1" dirty="0" smtClean="0">
              <a:latin typeface="Georgia" pitchFamily="18" charset="0"/>
            </a:rPr>
            <a:t>Implemented Curriculum</a:t>
          </a:r>
          <a:r>
            <a:rPr lang="tr-TR" sz="1200" b="1" i="1" dirty="0" smtClean="0">
              <a:latin typeface="Georgia" pitchFamily="18" charset="0"/>
            </a:rPr>
            <a:t>)</a:t>
          </a:r>
          <a:endParaRPr lang="tr-TR" sz="1200" b="1" i="1" dirty="0">
            <a:latin typeface="Georgia" pitchFamily="18" charset="0"/>
          </a:endParaRPr>
        </a:p>
      </dgm:t>
    </dgm:pt>
    <dgm:pt modelId="{B13A9069-F11B-44E8-95A0-F4AE22D369FB}" type="parTrans" cxnId="{E3601AFF-47A6-4E2D-B309-7540272553E1}">
      <dgm:prSet/>
      <dgm:spPr/>
      <dgm:t>
        <a:bodyPr/>
        <a:lstStyle/>
        <a:p>
          <a:endParaRPr lang="tr-TR"/>
        </a:p>
      </dgm:t>
    </dgm:pt>
    <dgm:pt modelId="{39942590-B196-497B-8BB3-C093F8FF24BB}" type="sibTrans" cxnId="{E3601AFF-47A6-4E2D-B309-7540272553E1}">
      <dgm:prSet/>
      <dgm:spPr/>
      <dgm:t>
        <a:bodyPr/>
        <a:lstStyle/>
        <a:p>
          <a:endParaRPr lang="tr-TR"/>
        </a:p>
      </dgm:t>
    </dgm:pt>
    <dgm:pt modelId="{9FA99BE2-3A44-4C9E-BB7F-40ECA5071C6D}">
      <dgm:prSet custT="1"/>
      <dgm:spPr/>
      <dgm:t>
        <a:bodyPr/>
        <a:lstStyle/>
        <a:p>
          <a:pPr rtl="0"/>
          <a:endParaRPr lang="tr-TR" sz="1400" i="1" dirty="0" smtClean="0"/>
        </a:p>
        <a:p>
          <a:pPr rtl="0"/>
          <a:r>
            <a:rPr lang="tr-TR" sz="1200" b="1" i="1" dirty="0" smtClean="0">
              <a:latin typeface="Georgia" pitchFamily="18" charset="0"/>
            </a:rPr>
            <a:t>Elde Edilen Program</a:t>
          </a:r>
        </a:p>
        <a:p>
          <a:pPr rtl="0"/>
          <a:r>
            <a:rPr lang="tr-TR" sz="1200" b="1" i="1" dirty="0" smtClean="0">
              <a:latin typeface="Georgia" pitchFamily="18" charset="0"/>
            </a:rPr>
            <a:t>(</a:t>
          </a:r>
          <a:r>
            <a:rPr lang="en-US" sz="1200" b="1" i="1" dirty="0" smtClean="0">
              <a:latin typeface="Georgia" pitchFamily="18" charset="0"/>
            </a:rPr>
            <a:t>A</a:t>
          </a:r>
          <a:r>
            <a:rPr lang="tr-TR" sz="1200" b="1" i="1" dirty="0" err="1" smtClean="0">
              <a:latin typeface="Georgia" pitchFamily="18" charset="0"/>
            </a:rPr>
            <a:t>ttained</a:t>
          </a:r>
          <a:r>
            <a:rPr lang="en-US" sz="1200" b="1" i="1" dirty="0" smtClean="0">
              <a:latin typeface="Georgia" pitchFamily="18" charset="0"/>
            </a:rPr>
            <a:t> Curriculum</a:t>
          </a:r>
          <a:r>
            <a:rPr lang="tr-TR" sz="1200" b="1" i="1" dirty="0" smtClean="0">
              <a:latin typeface="Georgia" pitchFamily="18" charset="0"/>
            </a:rPr>
            <a:t>)</a:t>
          </a:r>
          <a:endParaRPr lang="tr-TR" sz="1200" b="1" dirty="0">
            <a:latin typeface="Georgia" pitchFamily="18" charset="0"/>
          </a:endParaRPr>
        </a:p>
      </dgm:t>
    </dgm:pt>
    <dgm:pt modelId="{A3304A8E-573D-428A-8B4A-DE50CB63397D}" type="parTrans" cxnId="{A690381A-A112-4CAC-8054-0D61D1CD5D49}">
      <dgm:prSet/>
      <dgm:spPr/>
      <dgm:t>
        <a:bodyPr/>
        <a:lstStyle/>
        <a:p>
          <a:endParaRPr lang="tr-TR"/>
        </a:p>
      </dgm:t>
    </dgm:pt>
    <dgm:pt modelId="{5E277FD2-5726-42D2-A2F4-397B278A8B0E}" type="sibTrans" cxnId="{A690381A-A112-4CAC-8054-0D61D1CD5D49}">
      <dgm:prSet/>
      <dgm:spPr/>
      <dgm:t>
        <a:bodyPr/>
        <a:lstStyle/>
        <a:p>
          <a:endParaRPr lang="tr-TR"/>
        </a:p>
      </dgm:t>
    </dgm:pt>
    <dgm:pt modelId="{B1D8844D-74AE-4880-BA9A-1E941639153D}">
      <dgm:prSet custT="1"/>
      <dgm:spPr/>
      <dgm:t>
        <a:bodyPr/>
        <a:lstStyle/>
        <a:p>
          <a:pPr algn="l"/>
          <a:r>
            <a:rPr lang="tr-TR" sz="2400" dirty="0" smtClean="0">
              <a:latin typeface="Georgia" pitchFamily="18" charset="0"/>
            </a:rPr>
            <a:t>Ulusal, Sosyal ve Eğitimsel</a:t>
          </a:r>
          <a:endParaRPr lang="tr-TR" sz="2400" dirty="0">
            <a:latin typeface="Georgia" pitchFamily="18" charset="0"/>
          </a:endParaRPr>
        </a:p>
      </dgm:t>
    </dgm:pt>
    <dgm:pt modelId="{60CF2DAF-D69A-4AC6-B516-0E8AA8837EBA}" type="parTrans" cxnId="{1CF0C6CF-4458-4E7A-B2EA-EC27C467335C}">
      <dgm:prSet/>
      <dgm:spPr/>
      <dgm:t>
        <a:bodyPr/>
        <a:lstStyle/>
        <a:p>
          <a:endParaRPr lang="tr-TR"/>
        </a:p>
      </dgm:t>
    </dgm:pt>
    <dgm:pt modelId="{83369CF8-6166-4800-8BEF-055CF28E1014}" type="sibTrans" cxnId="{1CF0C6CF-4458-4E7A-B2EA-EC27C467335C}">
      <dgm:prSet/>
      <dgm:spPr/>
      <dgm:t>
        <a:bodyPr/>
        <a:lstStyle/>
        <a:p>
          <a:endParaRPr lang="tr-TR"/>
        </a:p>
      </dgm:t>
    </dgm:pt>
    <dgm:pt modelId="{6804D941-71E0-4C98-B38E-6905EBCA9AFC}">
      <dgm:prSet custT="1"/>
      <dgm:spPr/>
      <dgm:t>
        <a:bodyPr/>
        <a:lstStyle/>
        <a:p>
          <a:pPr algn="l"/>
          <a:r>
            <a:rPr lang="tr-TR" sz="2400" dirty="0" smtClean="0">
              <a:latin typeface="Georgia" pitchFamily="18" charset="0"/>
            </a:rPr>
            <a:t>Okul, Öğretmen ve Sınıf</a:t>
          </a:r>
          <a:endParaRPr lang="tr-TR" sz="2400" dirty="0">
            <a:latin typeface="Georgia" pitchFamily="18" charset="0"/>
          </a:endParaRPr>
        </a:p>
      </dgm:t>
    </dgm:pt>
    <dgm:pt modelId="{AEE3BBCD-B980-46B7-B127-D17A58766D4B}" type="parTrans" cxnId="{5CD1BDDB-9EE4-4DF7-B895-A4C3DD9969E4}">
      <dgm:prSet/>
      <dgm:spPr/>
      <dgm:t>
        <a:bodyPr/>
        <a:lstStyle/>
        <a:p>
          <a:endParaRPr lang="tr-TR"/>
        </a:p>
      </dgm:t>
    </dgm:pt>
    <dgm:pt modelId="{1A15AE16-0E0B-465F-8328-8B2260F2CE67}" type="sibTrans" cxnId="{5CD1BDDB-9EE4-4DF7-B895-A4C3DD9969E4}">
      <dgm:prSet/>
      <dgm:spPr/>
      <dgm:t>
        <a:bodyPr/>
        <a:lstStyle/>
        <a:p>
          <a:endParaRPr lang="tr-TR"/>
        </a:p>
      </dgm:t>
    </dgm:pt>
    <dgm:pt modelId="{64E3C6C2-111C-42B8-ACCB-26C6C4046761}">
      <dgm:prSet custT="1"/>
      <dgm:spPr/>
      <dgm:t>
        <a:bodyPr/>
        <a:lstStyle/>
        <a:p>
          <a:pPr algn="l"/>
          <a:r>
            <a:rPr lang="tr-TR" sz="2400" dirty="0" smtClean="0">
              <a:latin typeface="Georgia" pitchFamily="18" charset="0"/>
            </a:rPr>
            <a:t>Öğrenci çıktıları ve kazanımları</a:t>
          </a:r>
          <a:endParaRPr lang="tr-TR" sz="2400" dirty="0">
            <a:latin typeface="Georgia" pitchFamily="18" charset="0"/>
          </a:endParaRPr>
        </a:p>
      </dgm:t>
    </dgm:pt>
    <dgm:pt modelId="{106F2455-514B-4E76-97C5-E9B46D5305E1}" type="parTrans" cxnId="{88903380-FE8B-42C9-A20F-44F897006564}">
      <dgm:prSet/>
      <dgm:spPr/>
      <dgm:t>
        <a:bodyPr/>
        <a:lstStyle/>
        <a:p>
          <a:endParaRPr lang="tr-TR"/>
        </a:p>
      </dgm:t>
    </dgm:pt>
    <dgm:pt modelId="{9AEC19A5-18B6-4538-B764-02F1E6C8325C}" type="sibTrans" cxnId="{88903380-FE8B-42C9-A20F-44F897006564}">
      <dgm:prSet/>
      <dgm:spPr/>
      <dgm:t>
        <a:bodyPr/>
        <a:lstStyle/>
        <a:p>
          <a:endParaRPr lang="tr-TR"/>
        </a:p>
      </dgm:t>
    </dgm:pt>
    <dgm:pt modelId="{28BD1DD8-60AF-4674-87BA-9792F8FE2C3F}">
      <dgm:prSet custT="1"/>
      <dgm:spPr/>
      <dgm:t>
        <a:bodyPr/>
        <a:lstStyle/>
        <a:p>
          <a:pPr algn="ctr"/>
          <a:r>
            <a:rPr lang="tr-TR" sz="1600" dirty="0" smtClean="0">
              <a:latin typeface="Georgia" pitchFamily="18" charset="0"/>
            </a:rPr>
            <a:t>(Okulda ne öğretiliyor?)</a:t>
          </a:r>
          <a:endParaRPr lang="tr-TR" sz="2400" dirty="0">
            <a:latin typeface="Georgia" pitchFamily="18" charset="0"/>
          </a:endParaRPr>
        </a:p>
      </dgm:t>
    </dgm:pt>
    <dgm:pt modelId="{1810D651-500D-4F2B-A4AD-06B6D8408EA7}" type="parTrans" cxnId="{2BE28286-E49D-4E08-874E-3A8B8D73A5C1}">
      <dgm:prSet/>
      <dgm:spPr/>
      <dgm:t>
        <a:bodyPr/>
        <a:lstStyle/>
        <a:p>
          <a:endParaRPr lang="tr-TR"/>
        </a:p>
      </dgm:t>
    </dgm:pt>
    <dgm:pt modelId="{2A0C2921-0236-48C2-BABD-F16D52F795E8}" type="sibTrans" cxnId="{2BE28286-E49D-4E08-874E-3A8B8D73A5C1}">
      <dgm:prSet/>
      <dgm:spPr/>
      <dgm:t>
        <a:bodyPr/>
        <a:lstStyle/>
        <a:p>
          <a:endParaRPr lang="tr-TR"/>
        </a:p>
      </dgm:t>
    </dgm:pt>
    <dgm:pt modelId="{221E43C6-7956-43F7-B0BD-006F85E24527}">
      <dgm:prSet custT="1"/>
      <dgm:spPr/>
      <dgm:t>
        <a:bodyPr/>
        <a:lstStyle/>
        <a:p>
          <a:pPr algn="ctr"/>
          <a:r>
            <a:rPr lang="tr-TR" sz="1600" dirty="0" smtClean="0">
              <a:latin typeface="Georgia" pitchFamily="18" charset="0"/>
            </a:rPr>
            <a:t>(Öğrenciler ne öğreniyor?)</a:t>
          </a:r>
          <a:endParaRPr lang="tr-TR" sz="1600" dirty="0">
            <a:latin typeface="Georgia" pitchFamily="18" charset="0"/>
          </a:endParaRPr>
        </a:p>
      </dgm:t>
    </dgm:pt>
    <dgm:pt modelId="{4E838503-413D-45A6-8021-F7555467412F}" type="parTrans" cxnId="{0688410B-D74F-427A-B9EC-CE62AA4E001A}">
      <dgm:prSet/>
      <dgm:spPr/>
      <dgm:t>
        <a:bodyPr/>
        <a:lstStyle/>
        <a:p>
          <a:endParaRPr lang="tr-TR"/>
        </a:p>
      </dgm:t>
    </dgm:pt>
    <dgm:pt modelId="{BDA9CE70-7238-480F-B02D-B8722ADF67FD}" type="sibTrans" cxnId="{0688410B-D74F-427A-B9EC-CE62AA4E001A}">
      <dgm:prSet/>
      <dgm:spPr/>
      <dgm:t>
        <a:bodyPr/>
        <a:lstStyle/>
        <a:p>
          <a:endParaRPr lang="tr-TR"/>
        </a:p>
      </dgm:t>
    </dgm:pt>
    <dgm:pt modelId="{F38FDE8E-B587-4FBC-A686-E73452A09929}">
      <dgm:prSet custT="1"/>
      <dgm:spPr/>
      <dgm:t>
        <a:bodyPr/>
        <a:lstStyle/>
        <a:p>
          <a:pPr algn="ctr"/>
          <a:r>
            <a:rPr lang="tr-TR" sz="1600" dirty="0" smtClean="0">
              <a:latin typeface="Georgia" pitchFamily="18" charset="0"/>
            </a:rPr>
            <a:t>(Karar vericiler ne istiyor?)</a:t>
          </a:r>
          <a:endParaRPr lang="tr-TR" sz="1600" dirty="0">
            <a:latin typeface="Georgia" pitchFamily="18" charset="0"/>
          </a:endParaRPr>
        </a:p>
      </dgm:t>
    </dgm:pt>
    <dgm:pt modelId="{4C4BF658-BAC1-4425-BCE4-7BB60808B835}" type="parTrans" cxnId="{07A99297-B50B-4C07-A1BC-861ECA2343FC}">
      <dgm:prSet/>
      <dgm:spPr/>
      <dgm:t>
        <a:bodyPr/>
        <a:lstStyle/>
        <a:p>
          <a:endParaRPr lang="tr-TR"/>
        </a:p>
      </dgm:t>
    </dgm:pt>
    <dgm:pt modelId="{48E51AE6-61EF-4759-BEDC-2CBAE65A9011}" type="sibTrans" cxnId="{07A99297-B50B-4C07-A1BC-861ECA2343FC}">
      <dgm:prSet/>
      <dgm:spPr/>
      <dgm:t>
        <a:bodyPr/>
        <a:lstStyle/>
        <a:p>
          <a:endParaRPr lang="tr-TR"/>
        </a:p>
      </dgm:t>
    </dgm:pt>
    <dgm:pt modelId="{072C78BB-3699-4C4C-893D-CA20D095E65A}" type="pres">
      <dgm:prSet presAssocID="{E9F53241-6DAF-481A-8ABC-1D30BB0C45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7DC872-9423-40B1-877D-F87CF322EB24}" type="pres">
      <dgm:prSet presAssocID="{1B635604-C097-40DF-9830-A119703BEA43}" presName="composite" presStyleCnt="0"/>
      <dgm:spPr/>
      <dgm:t>
        <a:bodyPr/>
        <a:lstStyle/>
        <a:p>
          <a:endParaRPr lang="tr-TR"/>
        </a:p>
      </dgm:t>
    </dgm:pt>
    <dgm:pt modelId="{98978C3D-9955-48FA-BEEE-C63EC096910A}" type="pres">
      <dgm:prSet presAssocID="{1B635604-C097-40DF-9830-A119703BEA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24888-305F-4FF3-8E6B-A981E5F53998}" type="pres">
      <dgm:prSet presAssocID="{1B635604-C097-40DF-9830-A119703BEA43}" presName="descendantText" presStyleLbl="alignAcc1" presStyleIdx="0" presStyleCnt="3" custLinFactNeighborX="328" custLinFactNeighborY="-2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E30555-5034-469B-B1BE-F4A860BA34F5}" type="pres">
      <dgm:prSet presAssocID="{4B8F8347-8F88-46A9-AB74-F939D2ACE9DE}" presName="sp" presStyleCnt="0"/>
      <dgm:spPr/>
      <dgm:t>
        <a:bodyPr/>
        <a:lstStyle/>
        <a:p>
          <a:endParaRPr lang="tr-TR"/>
        </a:p>
      </dgm:t>
    </dgm:pt>
    <dgm:pt modelId="{67D85FD9-BFFB-4589-BDCC-F8F57018BE70}" type="pres">
      <dgm:prSet presAssocID="{6E162ACE-AC78-4F3F-A489-E894611DEE65}" presName="composite" presStyleCnt="0"/>
      <dgm:spPr/>
      <dgm:t>
        <a:bodyPr/>
        <a:lstStyle/>
        <a:p>
          <a:endParaRPr lang="tr-TR"/>
        </a:p>
      </dgm:t>
    </dgm:pt>
    <dgm:pt modelId="{52A3A323-2F81-48D6-8C79-72CE2767E49F}" type="pres">
      <dgm:prSet presAssocID="{6E162ACE-AC78-4F3F-A489-E894611DEE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C8C29C-9D64-4DBE-8270-CB5913935BCB}" type="pres">
      <dgm:prSet presAssocID="{6E162ACE-AC78-4F3F-A489-E894611DEE65}" presName="descendantText" presStyleLbl="alignAcc1" presStyleIdx="1" presStyleCnt="3" custLinFactNeighborX="328" custLinFactNeighborY="-4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09789B-C279-4498-AD16-601B03BA334E}" type="pres">
      <dgm:prSet presAssocID="{39942590-B196-497B-8BB3-C093F8FF24BB}" presName="sp" presStyleCnt="0"/>
      <dgm:spPr/>
      <dgm:t>
        <a:bodyPr/>
        <a:lstStyle/>
        <a:p>
          <a:endParaRPr lang="tr-TR"/>
        </a:p>
      </dgm:t>
    </dgm:pt>
    <dgm:pt modelId="{8742FF28-4102-454A-AE06-6879A1B9C505}" type="pres">
      <dgm:prSet presAssocID="{9FA99BE2-3A44-4C9E-BB7F-40ECA5071C6D}" presName="composite" presStyleCnt="0"/>
      <dgm:spPr/>
      <dgm:t>
        <a:bodyPr/>
        <a:lstStyle/>
        <a:p>
          <a:endParaRPr lang="tr-TR"/>
        </a:p>
      </dgm:t>
    </dgm:pt>
    <dgm:pt modelId="{5919454B-1060-499E-8FE9-DF0621463BBB}" type="pres">
      <dgm:prSet presAssocID="{9FA99BE2-3A44-4C9E-BB7F-40ECA5071C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9A5F6E-71AA-43A4-995A-91174844D827}" type="pres">
      <dgm:prSet presAssocID="{9FA99BE2-3A44-4C9E-BB7F-40ECA5071C6D}" presName="descendantText" presStyleLbl="alignAcc1" presStyleIdx="2" presStyleCnt="3" custLinFactNeighborX="-718" custLinFactNeighborY="-7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D1BDDB-9EE4-4DF7-B895-A4C3DD9969E4}" srcId="{6E162ACE-AC78-4F3F-A489-E894611DEE65}" destId="{6804D941-71E0-4C98-B38E-6905EBCA9AFC}" srcOrd="0" destOrd="0" parTransId="{AEE3BBCD-B980-46B7-B127-D17A58766D4B}" sibTransId="{1A15AE16-0E0B-465F-8328-8B2260F2CE67}"/>
    <dgm:cxn modelId="{07A99297-B50B-4C07-A1BC-861ECA2343FC}" srcId="{1B635604-C097-40DF-9830-A119703BEA43}" destId="{F38FDE8E-B587-4FBC-A686-E73452A09929}" srcOrd="1" destOrd="0" parTransId="{4C4BF658-BAC1-4425-BCE4-7BB60808B835}" sibTransId="{48E51AE6-61EF-4759-BEDC-2CBAE65A9011}"/>
    <dgm:cxn modelId="{78EDDEDC-E3B1-4A8A-A303-5D7471F6EA3E}" type="presOf" srcId="{221E43C6-7956-43F7-B0BD-006F85E24527}" destId="{D79A5F6E-71AA-43A4-995A-91174844D827}" srcOrd="0" destOrd="1" presId="urn:microsoft.com/office/officeart/2005/8/layout/chevron2"/>
    <dgm:cxn modelId="{1D6299AA-CF58-40FB-9452-EAB9ED01E9AD}" type="presOf" srcId="{64E3C6C2-111C-42B8-ACCB-26C6C4046761}" destId="{D79A5F6E-71AA-43A4-995A-91174844D827}" srcOrd="0" destOrd="0" presId="urn:microsoft.com/office/officeart/2005/8/layout/chevron2"/>
    <dgm:cxn modelId="{961E6BF7-BD46-4BD4-9DA8-2CF45E98CFA5}" type="presOf" srcId="{1B635604-C097-40DF-9830-A119703BEA43}" destId="{98978C3D-9955-48FA-BEEE-C63EC096910A}" srcOrd="0" destOrd="0" presId="urn:microsoft.com/office/officeart/2005/8/layout/chevron2"/>
    <dgm:cxn modelId="{06FEC281-99C9-43AC-8579-155353A9CB3C}" type="presOf" srcId="{6804D941-71E0-4C98-B38E-6905EBCA9AFC}" destId="{F2C8C29C-9D64-4DBE-8270-CB5913935BCB}" srcOrd="0" destOrd="0" presId="urn:microsoft.com/office/officeart/2005/8/layout/chevron2"/>
    <dgm:cxn modelId="{71A6DD43-F00C-4801-AA5F-B4B7AC8D2BC0}" type="presOf" srcId="{28BD1DD8-60AF-4674-87BA-9792F8FE2C3F}" destId="{F2C8C29C-9D64-4DBE-8270-CB5913935BCB}" srcOrd="0" destOrd="1" presId="urn:microsoft.com/office/officeart/2005/8/layout/chevron2"/>
    <dgm:cxn modelId="{88903380-FE8B-42C9-A20F-44F897006564}" srcId="{9FA99BE2-3A44-4C9E-BB7F-40ECA5071C6D}" destId="{64E3C6C2-111C-42B8-ACCB-26C6C4046761}" srcOrd="0" destOrd="0" parTransId="{106F2455-514B-4E76-97C5-E9B46D5305E1}" sibTransId="{9AEC19A5-18B6-4538-B764-02F1E6C8325C}"/>
    <dgm:cxn modelId="{3DB892CE-9416-4D5F-AE9A-4975BFC70177}" type="presOf" srcId="{F38FDE8E-B587-4FBC-A686-E73452A09929}" destId="{D3E24888-305F-4FF3-8E6B-A981E5F53998}" srcOrd="0" destOrd="1" presId="urn:microsoft.com/office/officeart/2005/8/layout/chevron2"/>
    <dgm:cxn modelId="{A33F19E3-386D-45DC-9D93-B80B422F4741}" type="presOf" srcId="{B1D8844D-74AE-4880-BA9A-1E941639153D}" destId="{D3E24888-305F-4FF3-8E6B-A981E5F53998}" srcOrd="0" destOrd="0" presId="urn:microsoft.com/office/officeart/2005/8/layout/chevron2"/>
    <dgm:cxn modelId="{2BE28286-E49D-4E08-874E-3A8B8D73A5C1}" srcId="{6E162ACE-AC78-4F3F-A489-E894611DEE65}" destId="{28BD1DD8-60AF-4674-87BA-9792F8FE2C3F}" srcOrd="1" destOrd="0" parTransId="{1810D651-500D-4F2B-A4AD-06B6D8408EA7}" sibTransId="{2A0C2921-0236-48C2-BABD-F16D52F795E8}"/>
    <dgm:cxn modelId="{0688410B-D74F-427A-B9EC-CE62AA4E001A}" srcId="{9FA99BE2-3A44-4C9E-BB7F-40ECA5071C6D}" destId="{221E43C6-7956-43F7-B0BD-006F85E24527}" srcOrd="1" destOrd="0" parTransId="{4E838503-413D-45A6-8021-F7555467412F}" sibTransId="{BDA9CE70-7238-480F-B02D-B8722ADF67FD}"/>
    <dgm:cxn modelId="{956A1AB2-5692-4CA7-B861-65312FE078CA}" type="presOf" srcId="{6E162ACE-AC78-4F3F-A489-E894611DEE65}" destId="{52A3A323-2F81-48D6-8C79-72CE2767E49F}" srcOrd="0" destOrd="0" presId="urn:microsoft.com/office/officeart/2005/8/layout/chevron2"/>
    <dgm:cxn modelId="{AFF02889-C2CC-4A12-A0A6-30D48C6087E9}" type="presOf" srcId="{E9F53241-6DAF-481A-8ABC-1D30BB0C45A9}" destId="{072C78BB-3699-4C4C-893D-CA20D095E65A}" srcOrd="0" destOrd="0" presId="urn:microsoft.com/office/officeart/2005/8/layout/chevron2"/>
    <dgm:cxn modelId="{B19E68AF-EF5E-4D78-A19C-AC71165BFFA1}" srcId="{E9F53241-6DAF-481A-8ABC-1D30BB0C45A9}" destId="{1B635604-C097-40DF-9830-A119703BEA43}" srcOrd="0" destOrd="0" parTransId="{EAF1B07D-C5E6-4B75-AEC7-552B81F11CEC}" sibTransId="{4B8F8347-8F88-46A9-AB74-F939D2ACE9DE}"/>
    <dgm:cxn modelId="{174F68D7-D619-45E2-99C6-354F85622444}" type="presOf" srcId="{9FA99BE2-3A44-4C9E-BB7F-40ECA5071C6D}" destId="{5919454B-1060-499E-8FE9-DF0621463BBB}" srcOrd="0" destOrd="0" presId="urn:microsoft.com/office/officeart/2005/8/layout/chevron2"/>
    <dgm:cxn modelId="{A690381A-A112-4CAC-8054-0D61D1CD5D49}" srcId="{E9F53241-6DAF-481A-8ABC-1D30BB0C45A9}" destId="{9FA99BE2-3A44-4C9E-BB7F-40ECA5071C6D}" srcOrd="2" destOrd="0" parTransId="{A3304A8E-573D-428A-8B4A-DE50CB63397D}" sibTransId="{5E277FD2-5726-42D2-A2F4-397B278A8B0E}"/>
    <dgm:cxn modelId="{E3601AFF-47A6-4E2D-B309-7540272553E1}" srcId="{E9F53241-6DAF-481A-8ABC-1D30BB0C45A9}" destId="{6E162ACE-AC78-4F3F-A489-E894611DEE65}" srcOrd="1" destOrd="0" parTransId="{B13A9069-F11B-44E8-95A0-F4AE22D369FB}" sibTransId="{39942590-B196-497B-8BB3-C093F8FF24BB}"/>
    <dgm:cxn modelId="{1CF0C6CF-4458-4E7A-B2EA-EC27C467335C}" srcId="{1B635604-C097-40DF-9830-A119703BEA43}" destId="{B1D8844D-74AE-4880-BA9A-1E941639153D}" srcOrd="0" destOrd="0" parTransId="{60CF2DAF-D69A-4AC6-B516-0E8AA8837EBA}" sibTransId="{83369CF8-6166-4800-8BEF-055CF28E1014}"/>
    <dgm:cxn modelId="{4EB45EEE-94B2-4E41-AE15-2FBD8A4300B0}" type="presParOf" srcId="{072C78BB-3699-4C4C-893D-CA20D095E65A}" destId="{B47DC872-9423-40B1-877D-F87CF322EB24}" srcOrd="0" destOrd="0" presId="urn:microsoft.com/office/officeart/2005/8/layout/chevron2"/>
    <dgm:cxn modelId="{F530F228-2195-4C64-AAD6-43A0CACB6C56}" type="presParOf" srcId="{B47DC872-9423-40B1-877D-F87CF322EB24}" destId="{98978C3D-9955-48FA-BEEE-C63EC096910A}" srcOrd="0" destOrd="0" presId="urn:microsoft.com/office/officeart/2005/8/layout/chevron2"/>
    <dgm:cxn modelId="{12F1B7B4-CDB3-45A6-932C-C473D44469DB}" type="presParOf" srcId="{B47DC872-9423-40B1-877D-F87CF322EB24}" destId="{D3E24888-305F-4FF3-8E6B-A981E5F53998}" srcOrd="1" destOrd="0" presId="urn:microsoft.com/office/officeart/2005/8/layout/chevron2"/>
    <dgm:cxn modelId="{4FA35DD5-0C1A-4602-A812-CBFBEC9CB299}" type="presParOf" srcId="{072C78BB-3699-4C4C-893D-CA20D095E65A}" destId="{92E30555-5034-469B-B1BE-F4A860BA34F5}" srcOrd="1" destOrd="0" presId="urn:microsoft.com/office/officeart/2005/8/layout/chevron2"/>
    <dgm:cxn modelId="{4E1BA21B-3E66-483D-8A2E-68DD01DF89D2}" type="presParOf" srcId="{072C78BB-3699-4C4C-893D-CA20D095E65A}" destId="{67D85FD9-BFFB-4589-BDCC-F8F57018BE70}" srcOrd="2" destOrd="0" presId="urn:microsoft.com/office/officeart/2005/8/layout/chevron2"/>
    <dgm:cxn modelId="{0C335D11-E433-48CD-8AF8-696090287883}" type="presParOf" srcId="{67D85FD9-BFFB-4589-BDCC-F8F57018BE70}" destId="{52A3A323-2F81-48D6-8C79-72CE2767E49F}" srcOrd="0" destOrd="0" presId="urn:microsoft.com/office/officeart/2005/8/layout/chevron2"/>
    <dgm:cxn modelId="{3F21309E-4ADA-45EA-B3A1-5263A12CC1B9}" type="presParOf" srcId="{67D85FD9-BFFB-4589-BDCC-F8F57018BE70}" destId="{F2C8C29C-9D64-4DBE-8270-CB5913935BCB}" srcOrd="1" destOrd="0" presId="urn:microsoft.com/office/officeart/2005/8/layout/chevron2"/>
    <dgm:cxn modelId="{8A9258C8-3A02-49E7-B16D-AAD3F82CBE84}" type="presParOf" srcId="{072C78BB-3699-4C4C-893D-CA20D095E65A}" destId="{9F09789B-C279-4498-AD16-601B03BA334E}" srcOrd="3" destOrd="0" presId="urn:microsoft.com/office/officeart/2005/8/layout/chevron2"/>
    <dgm:cxn modelId="{B1B6EFF6-50A1-456D-B3E9-92AEE21D670D}" type="presParOf" srcId="{072C78BB-3699-4C4C-893D-CA20D095E65A}" destId="{8742FF28-4102-454A-AE06-6879A1B9C505}" srcOrd="4" destOrd="0" presId="urn:microsoft.com/office/officeart/2005/8/layout/chevron2"/>
    <dgm:cxn modelId="{1960F51B-B26E-4F11-8A3A-C2D1AE20331B}" type="presParOf" srcId="{8742FF28-4102-454A-AE06-6879A1B9C505}" destId="{5919454B-1060-499E-8FE9-DF0621463BBB}" srcOrd="0" destOrd="0" presId="urn:microsoft.com/office/officeart/2005/8/layout/chevron2"/>
    <dgm:cxn modelId="{8A985F58-509D-451D-9C79-6EC3E8126549}" type="presParOf" srcId="{8742FF28-4102-454A-AE06-6879A1B9C505}" destId="{D79A5F6E-71AA-43A4-995A-91174844D8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83C9C-61FD-4C64-8C12-E4C0AA2666AF}" type="doc">
      <dgm:prSet loTypeId="urn:microsoft.com/office/officeart/2005/8/layout/hierarchy1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6E64646E-886A-4323-A615-2535827FCE93}">
      <dgm:prSet phldrT="[Metin]"/>
      <dgm:spPr/>
      <dgm:t>
        <a:bodyPr/>
        <a:lstStyle/>
        <a:p>
          <a:r>
            <a:rPr lang="tr-TR" b="1" dirty="0" smtClean="0"/>
            <a:t>SORU TÜRLERİ</a:t>
          </a:r>
          <a:endParaRPr lang="tr-TR" b="1" dirty="0"/>
        </a:p>
      </dgm:t>
    </dgm:pt>
    <dgm:pt modelId="{7D9E9C3D-8E7B-4F6F-A766-2971650C5C3F}" type="parTrans" cxnId="{709B4107-7E76-4516-9F3B-C2FA0DF64890}">
      <dgm:prSet/>
      <dgm:spPr/>
      <dgm:t>
        <a:bodyPr/>
        <a:lstStyle/>
        <a:p>
          <a:endParaRPr lang="tr-TR"/>
        </a:p>
      </dgm:t>
    </dgm:pt>
    <dgm:pt modelId="{B49F8B0B-1FDF-4B59-8209-B01484221190}" type="sibTrans" cxnId="{709B4107-7E76-4516-9F3B-C2FA0DF64890}">
      <dgm:prSet/>
      <dgm:spPr/>
      <dgm:t>
        <a:bodyPr/>
        <a:lstStyle/>
        <a:p>
          <a:endParaRPr lang="tr-TR"/>
        </a:p>
      </dgm:t>
    </dgm:pt>
    <dgm:pt modelId="{43A507EC-462C-4F6F-8F7F-ABBC7FCE5ED9}">
      <dgm:prSet phldrT="[Metin]" custT="1"/>
      <dgm:spPr/>
      <dgm:t>
        <a:bodyPr/>
        <a:lstStyle/>
        <a:p>
          <a:r>
            <a:rPr lang="tr-TR" sz="2900" dirty="0" smtClean="0"/>
            <a:t>AÇIK UÇLU</a:t>
          </a:r>
          <a:endParaRPr lang="tr-TR" sz="2900" dirty="0"/>
        </a:p>
      </dgm:t>
    </dgm:pt>
    <dgm:pt modelId="{36ED0A96-1448-42CE-844F-F143913EE5DE}" type="parTrans" cxnId="{615471D4-857E-46EE-90C1-3620D31AD8DC}">
      <dgm:prSet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tr-TR" dirty="0"/>
        </a:p>
      </dgm:t>
    </dgm:pt>
    <dgm:pt modelId="{D5262AEB-40BA-4D00-A094-119C7D5B1A00}" type="sibTrans" cxnId="{615471D4-857E-46EE-90C1-3620D31AD8DC}">
      <dgm:prSet/>
      <dgm:spPr/>
      <dgm:t>
        <a:bodyPr/>
        <a:lstStyle/>
        <a:p>
          <a:endParaRPr lang="tr-TR"/>
        </a:p>
      </dgm:t>
    </dgm:pt>
    <dgm:pt modelId="{7416E249-A9F3-47B6-B707-166354C28AB0}">
      <dgm:prSet phldrT="[Metin]"/>
      <dgm:spPr/>
      <dgm:t>
        <a:bodyPr/>
        <a:lstStyle/>
        <a:p>
          <a:r>
            <a:rPr lang="tr-TR" dirty="0" smtClean="0"/>
            <a:t>ÇOKTAN SEÇMELİ</a:t>
          </a:r>
          <a:endParaRPr lang="tr-TR" dirty="0"/>
        </a:p>
      </dgm:t>
    </dgm:pt>
    <dgm:pt modelId="{F14A1B4B-F9AD-49DC-8C74-13C70EB46DB6}" type="parTrans" cxnId="{02D629C2-083D-4E65-8DC1-D47B0405274F}">
      <dgm:prSet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tr-TR" dirty="0"/>
        </a:p>
      </dgm:t>
    </dgm:pt>
    <dgm:pt modelId="{371FFC5B-2931-4741-A7EB-958F9781DDD2}" type="sibTrans" cxnId="{02D629C2-083D-4E65-8DC1-D47B0405274F}">
      <dgm:prSet/>
      <dgm:spPr/>
      <dgm:t>
        <a:bodyPr/>
        <a:lstStyle/>
        <a:p>
          <a:endParaRPr lang="tr-TR"/>
        </a:p>
      </dgm:t>
    </dgm:pt>
    <dgm:pt modelId="{DF91AFA8-5C59-41C0-8F1B-8AC89E1A8828}">
      <dgm:prSet custT="1"/>
      <dgm:spPr/>
      <dgm:t>
        <a:bodyPr/>
        <a:lstStyle/>
        <a:p>
          <a:r>
            <a:rPr lang="tr-TR" sz="1600" dirty="0" smtClean="0"/>
            <a:t>KISA VE NET YANITI OLANLAR</a:t>
          </a:r>
          <a:endParaRPr lang="tr-TR" sz="1600" dirty="0"/>
        </a:p>
      </dgm:t>
    </dgm:pt>
    <dgm:pt modelId="{1CACB67C-C58A-4B77-855B-9DE9D1F7D33F}" type="parTrans" cxnId="{9F04C149-CC02-4CAA-A2B0-0D31EAFED66B}">
      <dgm:prSet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tr-TR" dirty="0"/>
        </a:p>
      </dgm:t>
    </dgm:pt>
    <dgm:pt modelId="{CCE3E162-BD75-42AA-8111-F5D7F14B8A93}" type="sibTrans" cxnId="{9F04C149-CC02-4CAA-A2B0-0D31EAFED66B}">
      <dgm:prSet/>
      <dgm:spPr/>
      <dgm:t>
        <a:bodyPr/>
        <a:lstStyle/>
        <a:p>
          <a:endParaRPr lang="tr-TR"/>
        </a:p>
      </dgm:t>
    </dgm:pt>
    <dgm:pt modelId="{ACFA97B3-8156-4AAB-BE6C-E8DDC44A2A34}">
      <dgm:prSet custT="1"/>
      <dgm:spPr/>
      <dgm:t>
        <a:bodyPr/>
        <a:lstStyle/>
        <a:p>
          <a:r>
            <a:rPr lang="tr-TR" sz="1600" dirty="0" smtClean="0"/>
            <a:t>UZUN VE AÇIKLAMALI YANITI OLANLAR</a:t>
          </a:r>
          <a:endParaRPr lang="tr-TR" sz="1600" dirty="0"/>
        </a:p>
      </dgm:t>
    </dgm:pt>
    <dgm:pt modelId="{BE72DF4F-2328-44D7-8F7A-88187841B6AE}" type="parTrans" cxnId="{9C36C972-4CFB-4FB3-88E1-27D747BFC250}">
      <dgm:prSet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tr-TR" dirty="0"/>
        </a:p>
      </dgm:t>
    </dgm:pt>
    <dgm:pt modelId="{2BEEAC63-F532-4A6D-9003-2CEABF366E98}" type="sibTrans" cxnId="{9C36C972-4CFB-4FB3-88E1-27D747BFC250}">
      <dgm:prSet/>
      <dgm:spPr/>
      <dgm:t>
        <a:bodyPr/>
        <a:lstStyle/>
        <a:p>
          <a:endParaRPr lang="tr-TR"/>
        </a:p>
      </dgm:t>
    </dgm:pt>
    <dgm:pt modelId="{B52FF2BB-3816-47DD-B399-6442E7164034}" type="pres">
      <dgm:prSet presAssocID="{5E483C9C-61FD-4C64-8C12-E4C0AA2666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408DB78-10B1-4F38-A319-17C72C127C3F}" type="pres">
      <dgm:prSet presAssocID="{6E64646E-886A-4323-A615-2535827FCE93}" presName="hierRoot1" presStyleCnt="0"/>
      <dgm:spPr/>
      <dgm:t>
        <a:bodyPr/>
        <a:lstStyle/>
        <a:p>
          <a:endParaRPr lang="tr-TR"/>
        </a:p>
      </dgm:t>
    </dgm:pt>
    <dgm:pt modelId="{A6138068-3377-4688-9EAB-7A10F05BAD7F}" type="pres">
      <dgm:prSet presAssocID="{6E64646E-886A-4323-A615-2535827FCE93}" presName="composite" presStyleCnt="0"/>
      <dgm:spPr/>
      <dgm:t>
        <a:bodyPr/>
        <a:lstStyle/>
        <a:p>
          <a:endParaRPr lang="tr-TR"/>
        </a:p>
      </dgm:t>
    </dgm:pt>
    <dgm:pt modelId="{7751042C-929D-4FBD-A4C0-40C8438EB84A}" type="pres">
      <dgm:prSet presAssocID="{6E64646E-886A-4323-A615-2535827FCE93}" presName="background" presStyleLbl="node0" presStyleIdx="0" presStyleCnt="1"/>
      <dgm:spPr/>
      <dgm:t>
        <a:bodyPr/>
        <a:lstStyle/>
        <a:p>
          <a:endParaRPr lang="tr-TR"/>
        </a:p>
      </dgm:t>
    </dgm:pt>
    <dgm:pt modelId="{330CDEF3-EE7B-47E2-9159-9105288F7AB1}" type="pres">
      <dgm:prSet presAssocID="{6E64646E-886A-4323-A615-2535827FCE93}" presName="text" presStyleLbl="fgAcc0" presStyleIdx="0" presStyleCnt="1" custAng="0" custScaleY="67674" custLinFactNeighborX="-1896" custLinFactNeighborY="3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0EC0E25-4625-42F3-ABAF-648DC484752D}" type="pres">
      <dgm:prSet presAssocID="{6E64646E-886A-4323-A615-2535827FCE93}" presName="hierChild2" presStyleCnt="0"/>
      <dgm:spPr/>
      <dgm:t>
        <a:bodyPr/>
        <a:lstStyle/>
        <a:p>
          <a:endParaRPr lang="tr-TR"/>
        </a:p>
      </dgm:t>
    </dgm:pt>
    <dgm:pt modelId="{3EE496FA-0C72-445D-A116-CFCE1F2E9054}" type="pres">
      <dgm:prSet presAssocID="{36ED0A96-1448-42CE-844F-F143913EE5DE}" presName="Name10" presStyleLbl="parChTrans1D2" presStyleIdx="0" presStyleCnt="2"/>
      <dgm:spPr/>
      <dgm:t>
        <a:bodyPr/>
        <a:lstStyle/>
        <a:p>
          <a:endParaRPr lang="tr-TR"/>
        </a:p>
      </dgm:t>
    </dgm:pt>
    <dgm:pt modelId="{C09EA92B-9FB4-42DB-B4E5-866E5CEA0285}" type="pres">
      <dgm:prSet presAssocID="{43A507EC-462C-4F6F-8F7F-ABBC7FCE5ED9}" presName="hierRoot2" presStyleCnt="0"/>
      <dgm:spPr/>
      <dgm:t>
        <a:bodyPr/>
        <a:lstStyle/>
        <a:p>
          <a:endParaRPr lang="tr-TR"/>
        </a:p>
      </dgm:t>
    </dgm:pt>
    <dgm:pt modelId="{C45507EC-3C15-4EE7-BE75-8BE00CC0E893}" type="pres">
      <dgm:prSet presAssocID="{43A507EC-462C-4F6F-8F7F-ABBC7FCE5ED9}" presName="composite2" presStyleCnt="0"/>
      <dgm:spPr/>
      <dgm:t>
        <a:bodyPr/>
        <a:lstStyle/>
        <a:p>
          <a:endParaRPr lang="tr-TR"/>
        </a:p>
      </dgm:t>
    </dgm:pt>
    <dgm:pt modelId="{9BC1B3D6-20FD-4A45-8CCC-01CB6E5018E1}" type="pres">
      <dgm:prSet presAssocID="{43A507EC-462C-4F6F-8F7F-ABBC7FCE5ED9}" presName="background2" presStyleLbl="node2" presStyleIdx="0" presStyleCnt="2"/>
      <dgm:spPr/>
      <dgm:t>
        <a:bodyPr/>
        <a:lstStyle/>
        <a:p>
          <a:endParaRPr lang="tr-TR"/>
        </a:p>
      </dgm:t>
    </dgm:pt>
    <dgm:pt modelId="{2C58952B-1EAC-4DEB-BFC0-CF58ED13DEAA}" type="pres">
      <dgm:prSet presAssocID="{43A507EC-462C-4F6F-8F7F-ABBC7FCE5ED9}" presName="text2" presStyleLbl="fgAcc2" presStyleIdx="0" presStyleCnt="2" custScaleY="70035" custLinFactNeighborX="-199" custLinFactNeighborY="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F805DF-8FD9-44A9-8689-D0DE80DF3F5C}" type="pres">
      <dgm:prSet presAssocID="{43A507EC-462C-4F6F-8F7F-ABBC7FCE5ED9}" presName="hierChild3" presStyleCnt="0"/>
      <dgm:spPr/>
      <dgm:t>
        <a:bodyPr/>
        <a:lstStyle/>
        <a:p>
          <a:endParaRPr lang="tr-TR"/>
        </a:p>
      </dgm:t>
    </dgm:pt>
    <dgm:pt modelId="{9ED93375-7473-4EB3-8025-F78BF52C775D}" type="pres">
      <dgm:prSet presAssocID="{1CACB67C-C58A-4B77-855B-9DE9D1F7D33F}" presName="Name17" presStyleLbl="parChTrans1D3" presStyleIdx="0" presStyleCnt="2"/>
      <dgm:spPr/>
      <dgm:t>
        <a:bodyPr/>
        <a:lstStyle/>
        <a:p>
          <a:endParaRPr lang="tr-TR"/>
        </a:p>
      </dgm:t>
    </dgm:pt>
    <dgm:pt modelId="{9B396D9C-78DF-4F46-935C-653356C4F234}" type="pres">
      <dgm:prSet presAssocID="{DF91AFA8-5C59-41C0-8F1B-8AC89E1A8828}" presName="hierRoot3" presStyleCnt="0"/>
      <dgm:spPr/>
      <dgm:t>
        <a:bodyPr/>
        <a:lstStyle/>
        <a:p>
          <a:endParaRPr lang="tr-TR"/>
        </a:p>
      </dgm:t>
    </dgm:pt>
    <dgm:pt modelId="{84FB6138-DFBE-491C-8742-09C3DFFB83F4}" type="pres">
      <dgm:prSet presAssocID="{DF91AFA8-5C59-41C0-8F1B-8AC89E1A8828}" presName="composite3" presStyleCnt="0"/>
      <dgm:spPr/>
      <dgm:t>
        <a:bodyPr/>
        <a:lstStyle/>
        <a:p>
          <a:endParaRPr lang="tr-TR"/>
        </a:p>
      </dgm:t>
    </dgm:pt>
    <dgm:pt modelId="{A24DEACB-C9FB-4C6B-AF94-2780AB41E512}" type="pres">
      <dgm:prSet presAssocID="{DF91AFA8-5C59-41C0-8F1B-8AC89E1A8828}" presName="background3" presStyleLbl="node3" presStyleIdx="0" presStyleCnt="2"/>
      <dgm:spPr/>
      <dgm:t>
        <a:bodyPr/>
        <a:lstStyle/>
        <a:p>
          <a:endParaRPr lang="tr-TR"/>
        </a:p>
      </dgm:t>
    </dgm:pt>
    <dgm:pt modelId="{5D359C6E-D13E-45CE-8D06-E6F05DA90623}" type="pres">
      <dgm:prSet presAssocID="{DF91AFA8-5C59-41C0-8F1B-8AC89E1A8828}" presName="text3" presStyleLbl="fgAcc3" presStyleIdx="0" presStyleCnt="2" custScaleX="75253" custScaleY="594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5FD615-7B82-444A-A654-5EAEB3C76626}" type="pres">
      <dgm:prSet presAssocID="{DF91AFA8-5C59-41C0-8F1B-8AC89E1A8828}" presName="hierChild4" presStyleCnt="0"/>
      <dgm:spPr/>
      <dgm:t>
        <a:bodyPr/>
        <a:lstStyle/>
        <a:p>
          <a:endParaRPr lang="tr-TR"/>
        </a:p>
      </dgm:t>
    </dgm:pt>
    <dgm:pt modelId="{1175EEA4-8013-4833-B7F2-B094FA908BC1}" type="pres">
      <dgm:prSet presAssocID="{BE72DF4F-2328-44D7-8F7A-88187841B6AE}" presName="Name17" presStyleLbl="parChTrans1D3" presStyleIdx="1" presStyleCnt="2"/>
      <dgm:spPr/>
      <dgm:t>
        <a:bodyPr/>
        <a:lstStyle/>
        <a:p>
          <a:endParaRPr lang="tr-TR"/>
        </a:p>
      </dgm:t>
    </dgm:pt>
    <dgm:pt modelId="{1337BD41-2250-4FD3-860F-6149A9B9BC8E}" type="pres">
      <dgm:prSet presAssocID="{ACFA97B3-8156-4AAB-BE6C-E8DDC44A2A34}" presName="hierRoot3" presStyleCnt="0"/>
      <dgm:spPr/>
      <dgm:t>
        <a:bodyPr/>
        <a:lstStyle/>
        <a:p>
          <a:endParaRPr lang="tr-TR"/>
        </a:p>
      </dgm:t>
    </dgm:pt>
    <dgm:pt modelId="{5DEFB6AE-7B95-4356-AFCD-A9A93450200F}" type="pres">
      <dgm:prSet presAssocID="{ACFA97B3-8156-4AAB-BE6C-E8DDC44A2A34}" presName="composite3" presStyleCnt="0"/>
      <dgm:spPr/>
      <dgm:t>
        <a:bodyPr/>
        <a:lstStyle/>
        <a:p>
          <a:endParaRPr lang="tr-TR"/>
        </a:p>
      </dgm:t>
    </dgm:pt>
    <dgm:pt modelId="{126A195E-8AF5-43DC-B8A0-412C6835FE17}" type="pres">
      <dgm:prSet presAssocID="{ACFA97B3-8156-4AAB-BE6C-E8DDC44A2A34}" presName="background3" presStyleLbl="node3" presStyleIdx="1" presStyleCnt="2"/>
      <dgm:spPr/>
      <dgm:t>
        <a:bodyPr/>
        <a:lstStyle/>
        <a:p>
          <a:endParaRPr lang="tr-TR"/>
        </a:p>
      </dgm:t>
    </dgm:pt>
    <dgm:pt modelId="{9153B8CE-24D3-4955-B536-4D94F53E2649}" type="pres">
      <dgm:prSet presAssocID="{ACFA97B3-8156-4AAB-BE6C-E8DDC44A2A34}" presName="text3" presStyleLbl="fgAcc3" presStyleIdx="1" presStyleCnt="2" custScaleX="72097" custScaleY="610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C863A2-4E27-4C0E-90D5-3A70A2F1A5AB}" type="pres">
      <dgm:prSet presAssocID="{ACFA97B3-8156-4AAB-BE6C-E8DDC44A2A34}" presName="hierChild4" presStyleCnt="0"/>
      <dgm:spPr/>
      <dgm:t>
        <a:bodyPr/>
        <a:lstStyle/>
        <a:p>
          <a:endParaRPr lang="tr-TR"/>
        </a:p>
      </dgm:t>
    </dgm:pt>
    <dgm:pt modelId="{49F6C3F4-6BC5-41B8-81AB-5A08505078D2}" type="pres">
      <dgm:prSet presAssocID="{F14A1B4B-F9AD-49DC-8C74-13C70EB46DB6}" presName="Name10" presStyleLbl="parChTrans1D2" presStyleIdx="1" presStyleCnt="2"/>
      <dgm:spPr/>
      <dgm:t>
        <a:bodyPr/>
        <a:lstStyle/>
        <a:p>
          <a:endParaRPr lang="tr-TR"/>
        </a:p>
      </dgm:t>
    </dgm:pt>
    <dgm:pt modelId="{BD087A39-26C9-4096-A721-E3731DDF3A72}" type="pres">
      <dgm:prSet presAssocID="{7416E249-A9F3-47B6-B707-166354C28AB0}" presName="hierRoot2" presStyleCnt="0"/>
      <dgm:spPr/>
      <dgm:t>
        <a:bodyPr/>
        <a:lstStyle/>
        <a:p>
          <a:endParaRPr lang="tr-TR"/>
        </a:p>
      </dgm:t>
    </dgm:pt>
    <dgm:pt modelId="{1E2D88A0-859B-4F04-9075-6E7F79627324}" type="pres">
      <dgm:prSet presAssocID="{7416E249-A9F3-47B6-B707-166354C28AB0}" presName="composite2" presStyleCnt="0"/>
      <dgm:spPr/>
      <dgm:t>
        <a:bodyPr/>
        <a:lstStyle/>
        <a:p>
          <a:endParaRPr lang="tr-TR"/>
        </a:p>
      </dgm:t>
    </dgm:pt>
    <dgm:pt modelId="{7127476F-C9A0-4AB1-844A-8105781DA60D}" type="pres">
      <dgm:prSet presAssocID="{7416E249-A9F3-47B6-B707-166354C28AB0}" presName="background2" presStyleLbl="node2" presStyleIdx="1" presStyleCnt="2"/>
      <dgm:spPr/>
      <dgm:t>
        <a:bodyPr/>
        <a:lstStyle/>
        <a:p>
          <a:endParaRPr lang="tr-TR"/>
        </a:p>
      </dgm:t>
    </dgm:pt>
    <dgm:pt modelId="{A13E695E-9B73-4F9D-BA8A-CC90DDE37DEA}" type="pres">
      <dgm:prSet presAssocID="{7416E249-A9F3-47B6-B707-166354C28AB0}" presName="text2" presStyleLbl="fgAcc2" presStyleIdx="1" presStyleCnt="2" custAng="0" custScaleY="68073" custLinFactNeighborX="-2079" custLinFactNeighborY="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173A55-3779-44BA-9214-6DF1BDFFE27A}" type="pres">
      <dgm:prSet presAssocID="{7416E249-A9F3-47B6-B707-166354C28AB0}" presName="hierChild3" presStyleCnt="0"/>
      <dgm:spPr/>
      <dgm:t>
        <a:bodyPr/>
        <a:lstStyle/>
        <a:p>
          <a:endParaRPr lang="tr-TR"/>
        </a:p>
      </dgm:t>
    </dgm:pt>
  </dgm:ptLst>
  <dgm:cxnLst>
    <dgm:cxn modelId="{114236BC-4225-405F-BD81-6F430F3CA2CA}" type="presOf" srcId="{5E483C9C-61FD-4C64-8C12-E4C0AA2666AF}" destId="{B52FF2BB-3816-47DD-B399-6442E7164034}" srcOrd="0" destOrd="0" presId="urn:microsoft.com/office/officeart/2005/8/layout/hierarchy1"/>
    <dgm:cxn modelId="{DE0F96E4-A243-4A45-B934-1D3E85012ECA}" type="presOf" srcId="{ACFA97B3-8156-4AAB-BE6C-E8DDC44A2A34}" destId="{9153B8CE-24D3-4955-B536-4D94F53E2649}" srcOrd="0" destOrd="0" presId="urn:microsoft.com/office/officeart/2005/8/layout/hierarchy1"/>
    <dgm:cxn modelId="{9C36C972-4CFB-4FB3-88E1-27D747BFC250}" srcId="{43A507EC-462C-4F6F-8F7F-ABBC7FCE5ED9}" destId="{ACFA97B3-8156-4AAB-BE6C-E8DDC44A2A34}" srcOrd="1" destOrd="0" parTransId="{BE72DF4F-2328-44D7-8F7A-88187841B6AE}" sibTransId="{2BEEAC63-F532-4A6D-9003-2CEABF366E98}"/>
    <dgm:cxn modelId="{82D56B97-FC9A-418B-9DAF-717AACD2707F}" type="presOf" srcId="{6E64646E-886A-4323-A615-2535827FCE93}" destId="{330CDEF3-EE7B-47E2-9159-9105288F7AB1}" srcOrd="0" destOrd="0" presId="urn:microsoft.com/office/officeart/2005/8/layout/hierarchy1"/>
    <dgm:cxn modelId="{BE00AEB4-A53C-4E72-BF1B-3DC3C24CD275}" type="presOf" srcId="{1CACB67C-C58A-4B77-855B-9DE9D1F7D33F}" destId="{9ED93375-7473-4EB3-8025-F78BF52C775D}" srcOrd="0" destOrd="0" presId="urn:microsoft.com/office/officeart/2005/8/layout/hierarchy1"/>
    <dgm:cxn modelId="{BFBC1566-5764-4812-BD64-656611387E26}" type="presOf" srcId="{F14A1B4B-F9AD-49DC-8C74-13C70EB46DB6}" destId="{49F6C3F4-6BC5-41B8-81AB-5A08505078D2}" srcOrd="0" destOrd="0" presId="urn:microsoft.com/office/officeart/2005/8/layout/hierarchy1"/>
    <dgm:cxn modelId="{1196F5B8-9B6A-438B-8464-9685E7E46718}" type="presOf" srcId="{7416E249-A9F3-47B6-B707-166354C28AB0}" destId="{A13E695E-9B73-4F9D-BA8A-CC90DDE37DEA}" srcOrd="0" destOrd="0" presId="urn:microsoft.com/office/officeart/2005/8/layout/hierarchy1"/>
    <dgm:cxn modelId="{615471D4-857E-46EE-90C1-3620D31AD8DC}" srcId="{6E64646E-886A-4323-A615-2535827FCE93}" destId="{43A507EC-462C-4F6F-8F7F-ABBC7FCE5ED9}" srcOrd="0" destOrd="0" parTransId="{36ED0A96-1448-42CE-844F-F143913EE5DE}" sibTransId="{D5262AEB-40BA-4D00-A094-119C7D5B1A00}"/>
    <dgm:cxn modelId="{02D629C2-083D-4E65-8DC1-D47B0405274F}" srcId="{6E64646E-886A-4323-A615-2535827FCE93}" destId="{7416E249-A9F3-47B6-B707-166354C28AB0}" srcOrd="1" destOrd="0" parTransId="{F14A1B4B-F9AD-49DC-8C74-13C70EB46DB6}" sibTransId="{371FFC5B-2931-4741-A7EB-958F9781DDD2}"/>
    <dgm:cxn modelId="{B3585308-D8E2-4E94-ABC9-50CAD3DEB655}" type="presOf" srcId="{36ED0A96-1448-42CE-844F-F143913EE5DE}" destId="{3EE496FA-0C72-445D-A116-CFCE1F2E9054}" srcOrd="0" destOrd="0" presId="urn:microsoft.com/office/officeart/2005/8/layout/hierarchy1"/>
    <dgm:cxn modelId="{709B4107-7E76-4516-9F3B-C2FA0DF64890}" srcId="{5E483C9C-61FD-4C64-8C12-E4C0AA2666AF}" destId="{6E64646E-886A-4323-A615-2535827FCE93}" srcOrd="0" destOrd="0" parTransId="{7D9E9C3D-8E7B-4F6F-A766-2971650C5C3F}" sibTransId="{B49F8B0B-1FDF-4B59-8209-B01484221190}"/>
    <dgm:cxn modelId="{95F4C55E-CACA-4B1A-9EE0-B6C5961AC835}" type="presOf" srcId="{43A507EC-462C-4F6F-8F7F-ABBC7FCE5ED9}" destId="{2C58952B-1EAC-4DEB-BFC0-CF58ED13DEAA}" srcOrd="0" destOrd="0" presId="urn:microsoft.com/office/officeart/2005/8/layout/hierarchy1"/>
    <dgm:cxn modelId="{1E5FEEDF-9494-400D-94CE-070A71E7F541}" type="presOf" srcId="{DF91AFA8-5C59-41C0-8F1B-8AC89E1A8828}" destId="{5D359C6E-D13E-45CE-8D06-E6F05DA90623}" srcOrd="0" destOrd="0" presId="urn:microsoft.com/office/officeart/2005/8/layout/hierarchy1"/>
    <dgm:cxn modelId="{E92EAEA0-D387-46EF-88A6-088C8C2354C2}" type="presOf" srcId="{BE72DF4F-2328-44D7-8F7A-88187841B6AE}" destId="{1175EEA4-8013-4833-B7F2-B094FA908BC1}" srcOrd="0" destOrd="0" presId="urn:microsoft.com/office/officeart/2005/8/layout/hierarchy1"/>
    <dgm:cxn modelId="{9F04C149-CC02-4CAA-A2B0-0D31EAFED66B}" srcId="{43A507EC-462C-4F6F-8F7F-ABBC7FCE5ED9}" destId="{DF91AFA8-5C59-41C0-8F1B-8AC89E1A8828}" srcOrd="0" destOrd="0" parTransId="{1CACB67C-C58A-4B77-855B-9DE9D1F7D33F}" sibTransId="{CCE3E162-BD75-42AA-8111-F5D7F14B8A93}"/>
    <dgm:cxn modelId="{BB46A078-6DF6-434C-876D-4315CB294885}" type="presParOf" srcId="{B52FF2BB-3816-47DD-B399-6442E7164034}" destId="{D408DB78-10B1-4F38-A319-17C72C127C3F}" srcOrd="0" destOrd="0" presId="urn:microsoft.com/office/officeart/2005/8/layout/hierarchy1"/>
    <dgm:cxn modelId="{FA331BBF-6505-4F66-B61B-82D6D0987BDF}" type="presParOf" srcId="{D408DB78-10B1-4F38-A319-17C72C127C3F}" destId="{A6138068-3377-4688-9EAB-7A10F05BAD7F}" srcOrd="0" destOrd="0" presId="urn:microsoft.com/office/officeart/2005/8/layout/hierarchy1"/>
    <dgm:cxn modelId="{B0DAD199-085B-4A73-9BEC-E503CBBB031E}" type="presParOf" srcId="{A6138068-3377-4688-9EAB-7A10F05BAD7F}" destId="{7751042C-929D-4FBD-A4C0-40C8438EB84A}" srcOrd="0" destOrd="0" presId="urn:microsoft.com/office/officeart/2005/8/layout/hierarchy1"/>
    <dgm:cxn modelId="{6B05CAC1-2ED1-4EAE-AFFE-7D0D088EF667}" type="presParOf" srcId="{A6138068-3377-4688-9EAB-7A10F05BAD7F}" destId="{330CDEF3-EE7B-47E2-9159-9105288F7AB1}" srcOrd="1" destOrd="0" presId="urn:microsoft.com/office/officeart/2005/8/layout/hierarchy1"/>
    <dgm:cxn modelId="{88B0E5AB-B48C-4AD1-972F-CA4191C76E83}" type="presParOf" srcId="{D408DB78-10B1-4F38-A319-17C72C127C3F}" destId="{10EC0E25-4625-42F3-ABAF-648DC484752D}" srcOrd="1" destOrd="0" presId="urn:microsoft.com/office/officeart/2005/8/layout/hierarchy1"/>
    <dgm:cxn modelId="{F2BB562E-30A8-45F9-A356-32AAC8556C45}" type="presParOf" srcId="{10EC0E25-4625-42F3-ABAF-648DC484752D}" destId="{3EE496FA-0C72-445D-A116-CFCE1F2E9054}" srcOrd="0" destOrd="0" presId="urn:microsoft.com/office/officeart/2005/8/layout/hierarchy1"/>
    <dgm:cxn modelId="{AD7A17C5-B9AF-4E9B-B5C3-ABB3E49CDB9C}" type="presParOf" srcId="{10EC0E25-4625-42F3-ABAF-648DC484752D}" destId="{C09EA92B-9FB4-42DB-B4E5-866E5CEA0285}" srcOrd="1" destOrd="0" presId="urn:microsoft.com/office/officeart/2005/8/layout/hierarchy1"/>
    <dgm:cxn modelId="{200F8047-1483-432E-A17F-75ECA1E96447}" type="presParOf" srcId="{C09EA92B-9FB4-42DB-B4E5-866E5CEA0285}" destId="{C45507EC-3C15-4EE7-BE75-8BE00CC0E893}" srcOrd="0" destOrd="0" presId="urn:microsoft.com/office/officeart/2005/8/layout/hierarchy1"/>
    <dgm:cxn modelId="{E907BB47-EFBF-44AD-BEFC-27914C979769}" type="presParOf" srcId="{C45507EC-3C15-4EE7-BE75-8BE00CC0E893}" destId="{9BC1B3D6-20FD-4A45-8CCC-01CB6E5018E1}" srcOrd="0" destOrd="0" presId="urn:microsoft.com/office/officeart/2005/8/layout/hierarchy1"/>
    <dgm:cxn modelId="{5314D85B-16C0-48F8-95B4-D65DC3A04B2D}" type="presParOf" srcId="{C45507EC-3C15-4EE7-BE75-8BE00CC0E893}" destId="{2C58952B-1EAC-4DEB-BFC0-CF58ED13DEAA}" srcOrd="1" destOrd="0" presId="urn:microsoft.com/office/officeart/2005/8/layout/hierarchy1"/>
    <dgm:cxn modelId="{678E8BAD-4DD9-4D19-9986-0CE2F3487F12}" type="presParOf" srcId="{C09EA92B-9FB4-42DB-B4E5-866E5CEA0285}" destId="{93F805DF-8FD9-44A9-8689-D0DE80DF3F5C}" srcOrd="1" destOrd="0" presId="urn:microsoft.com/office/officeart/2005/8/layout/hierarchy1"/>
    <dgm:cxn modelId="{E5F22D8E-416F-47E5-A59C-08B1DA837FA8}" type="presParOf" srcId="{93F805DF-8FD9-44A9-8689-D0DE80DF3F5C}" destId="{9ED93375-7473-4EB3-8025-F78BF52C775D}" srcOrd="0" destOrd="0" presId="urn:microsoft.com/office/officeart/2005/8/layout/hierarchy1"/>
    <dgm:cxn modelId="{EBA07380-7990-42F4-92BF-71CDCAAF1D1F}" type="presParOf" srcId="{93F805DF-8FD9-44A9-8689-D0DE80DF3F5C}" destId="{9B396D9C-78DF-4F46-935C-653356C4F234}" srcOrd="1" destOrd="0" presId="urn:microsoft.com/office/officeart/2005/8/layout/hierarchy1"/>
    <dgm:cxn modelId="{6B62D254-4110-4AC5-BA68-268B48C022E4}" type="presParOf" srcId="{9B396D9C-78DF-4F46-935C-653356C4F234}" destId="{84FB6138-DFBE-491C-8742-09C3DFFB83F4}" srcOrd="0" destOrd="0" presId="urn:microsoft.com/office/officeart/2005/8/layout/hierarchy1"/>
    <dgm:cxn modelId="{46C8B2B3-217E-40B5-84E3-A20C5493EC53}" type="presParOf" srcId="{84FB6138-DFBE-491C-8742-09C3DFFB83F4}" destId="{A24DEACB-C9FB-4C6B-AF94-2780AB41E512}" srcOrd="0" destOrd="0" presId="urn:microsoft.com/office/officeart/2005/8/layout/hierarchy1"/>
    <dgm:cxn modelId="{86D2183E-C8BA-4237-A402-007924A76B52}" type="presParOf" srcId="{84FB6138-DFBE-491C-8742-09C3DFFB83F4}" destId="{5D359C6E-D13E-45CE-8D06-E6F05DA90623}" srcOrd="1" destOrd="0" presId="urn:microsoft.com/office/officeart/2005/8/layout/hierarchy1"/>
    <dgm:cxn modelId="{733B372C-1D9A-40F4-8DFE-C1A6D57B262A}" type="presParOf" srcId="{9B396D9C-78DF-4F46-935C-653356C4F234}" destId="{025FD615-7B82-444A-A654-5EAEB3C76626}" srcOrd="1" destOrd="0" presId="urn:microsoft.com/office/officeart/2005/8/layout/hierarchy1"/>
    <dgm:cxn modelId="{2CBC6978-44E0-46E6-B82A-A56EC913D4E8}" type="presParOf" srcId="{93F805DF-8FD9-44A9-8689-D0DE80DF3F5C}" destId="{1175EEA4-8013-4833-B7F2-B094FA908BC1}" srcOrd="2" destOrd="0" presId="urn:microsoft.com/office/officeart/2005/8/layout/hierarchy1"/>
    <dgm:cxn modelId="{9F73D33E-2D54-4005-B3BA-A795E85644F4}" type="presParOf" srcId="{93F805DF-8FD9-44A9-8689-D0DE80DF3F5C}" destId="{1337BD41-2250-4FD3-860F-6149A9B9BC8E}" srcOrd="3" destOrd="0" presId="urn:microsoft.com/office/officeart/2005/8/layout/hierarchy1"/>
    <dgm:cxn modelId="{250E6B8B-2ECA-4680-99B2-9C600F20550B}" type="presParOf" srcId="{1337BD41-2250-4FD3-860F-6149A9B9BC8E}" destId="{5DEFB6AE-7B95-4356-AFCD-A9A93450200F}" srcOrd="0" destOrd="0" presId="urn:microsoft.com/office/officeart/2005/8/layout/hierarchy1"/>
    <dgm:cxn modelId="{2E3F62CD-5E42-46F6-BA0A-F5AE8398D788}" type="presParOf" srcId="{5DEFB6AE-7B95-4356-AFCD-A9A93450200F}" destId="{126A195E-8AF5-43DC-B8A0-412C6835FE17}" srcOrd="0" destOrd="0" presId="urn:microsoft.com/office/officeart/2005/8/layout/hierarchy1"/>
    <dgm:cxn modelId="{5CA73C4F-41CC-4BE6-B287-885CDBA9DDD8}" type="presParOf" srcId="{5DEFB6AE-7B95-4356-AFCD-A9A93450200F}" destId="{9153B8CE-24D3-4955-B536-4D94F53E2649}" srcOrd="1" destOrd="0" presId="urn:microsoft.com/office/officeart/2005/8/layout/hierarchy1"/>
    <dgm:cxn modelId="{AFA6CA71-2556-43BC-8BCC-69A02B903F9C}" type="presParOf" srcId="{1337BD41-2250-4FD3-860F-6149A9B9BC8E}" destId="{F9C863A2-4E27-4C0E-90D5-3A70A2F1A5AB}" srcOrd="1" destOrd="0" presId="urn:microsoft.com/office/officeart/2005/8/layout/hierarchy1"/>
    <dgm:cxn modelId="{D02C4DC7-A5BD-4235-B132-A610C2D85A3C}" type="presParOf" srcId="{10EC0E25-4625-42F3-ABAF-648DC484752D}" destId="{49F6C3F4-6BC5-41B8-81AB-5A08505078D2}" srcOrd="2" destOrd="0" presId="urn:microsoft.com/office/officeart/2005/8/layout/hierarchy1"/>
    <dgm:cxn modelId="{89C753A9-572A-4C88-836E-DFC0500339E3}" type="presParOf" srcId="{10EC0E25-4625-42F3-ABAF-648DC484752D}" destId="{BD087A39-26C9-4096-A721-E3731DDF3A72}" srcOrd="3" destOrd="0" presId="urn:microsoft.com/office/officeart/2005/8/layout/hierarchy1"/>
    <dgm:cxn modelId="{D81DAC60-788F-4582-8A97-1430352043E2}" type="presParOf" srcId="{BD087A39-26C9-4096-A721-E3731DDF3A72}" destId="{1E2D88A0-859B-4F04-9075-6E7F79627324}" srcOrd="0" destOrd="0" presId="urn:microsoft.com/office/officeart/2005/8/layout/hierarchy1"/>
    <dgm:cxn modelId="{95624CE0-2E91-4631-8535-F902D6AFE8AA}" type="presParOf" srcId="{1E2D88A0-859B-4F04-9075-6E7F79627324}" destId="{7127476F-C9A0-4AB1-844A-8105781DA60D}" srcOrd="0" destOrd="0" presId="urn:microsoft.com/office/officeart/2005/8/layout/hierarchy1"/>
    <dgm:cxn modelId="{7459A455-C3B7-4D24-9511-DAB5B0851B70}" type="presParOf" srcId="{1E2D88A0-859B-4F04-9075-6E7F79627324}" destId="{A13E695E-9B73-4F9D-BA8A-CC90DDE37DEA}" srcOrd="1" destOrd="0" presId="urn:microsoft.com/office/officeart/2005/8/layout/hierarchy1"/>
    <dgm:cxn modelId="{9CB98B8F-3A24-48B8-AE57-48AE59CB6AA4}" type="presParOf" srcId="{BD087A39-26C9-4096-A721-E3731DDF3A72}" destId="{AD173A55-3779-44BA-9214-6DF1BDFFE2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3F4-6BC5-41B8-81AB-5A08505078D2}">
      <dsp:nvSpPr>
        <dsp:cNvPr id="0" name=""/>
        <dsp:cNvSpPr/>
      </dsp:nvSpPr>
      <dsp:spPr>
        <a:xfrm>
          <a:off x="3671912" y="1001409"/>
          <a:ext cx="1409981" cy="67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52"/>
              </a:lnTo>
              <a:lnTo>
                <a:pt x="1409981" y="455952"/>
              </a:lnTo>
              <a:lnTo>
                <a:pt x="1409981" y="670334"/>
              </a:lnTo>
            </a:path>
          </a:pathLst>
        </a:custGeom>
        <a:noFill/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EEA4-8013-4833-B7F2-B094FA908BC1}">
      <dsp:nvSpPr>
        <dsp:cNvPr id="0" name=""/>
        <dsp:cNvSpPr/>
      </dsp:nvSpPr>
      <dsp:spPr>
        <a:xfrm>
          <a:off x="2296967" y="2700908"/>
          <a:ext cx="1132477" cy="671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907"/>
              </a:lnTo>
              <a:lnTo>
                <a:pt x="1132477" y="456907"/>
              </a:lnTo>
              <a:lnTo>
                <a:pt x="1132477" y="671289"/>
              </a:lnTo>
            </a:path>
          </a:pathLst>
        </a:custGeom>
        <a:noFill/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93375-7473-4EB3-8025-F78BF52C775D}">
      <dsp:nvSpPr>
        <dsp:cNvPr id="0" name=""/>
        <dsp:cNvSpPr/>
      </dsp:nvSpPr>
      <dsp:spPr>
        <a:xfrm>
          <a:off x="1210217" y="2700908"/>
          <a:ext cx="1086749" cy="671289"/>
        </a:xfrm>
        <a:custGeom>
          <a:avLst/>
          <a:gdLst/>
          <a:ahLst/>
          <a:cxnLst/>
          <a:rect l="0" t="0" r="0" b="0"/>
          <a:pathLst>
            <a:path>
              <a:moveTo>
                <a:pt x="1086749" y="0"/>
              </a:moveTo>
              <a:lnTo>
                <a:pt x="1086749" y="456907"/>
              </a:lnTo>
              <a:lnTo>
                <a:pt x="0" y="456907"/>
              </a:lnTo>
              <a:lnTo>
                <a:pt x="0" y="671289"/>
              </a:lnTo>
            </a:path>
          </a:pathLst>
        </a:custGeom>
        <a:noFill/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496FA-0C72-445D-A116-CFCE1F2E9054}">
      <dsp:nvSpPr>
        <dsp:cNvPr id="0" name=""/>
        <dsp:cNvSpPr/>
      </dsp:nvSpPr>
      <dsp:spPr>
        <a:xfrm>
          <a:off x="2296967" y="1001409"/>
          <a:ext cx="1374945" cy="670334"/>
        </a:xfrm>
        <a:custGeom>
          <a:avLst/>
          <a:gdLst/>
          <a:ahLst/>
          <a:cxnLst/>
          <a:rect l="0" t="0" r="0" b="0"/>
          <a:pathLst>
            <a:path>
              <a:moveTo>
                <a:pt x="1374945" y="0"/>
              </a:moveTo>
              <a:lnTo>
                <a:pt x="1374945" y="455952"/>
              </a:lnTo>
              <a:lnTo>
                <a:pt x="0" y="455952"/>
              </a:lnTo>
              <a:lnTo>
                <a:pt x="0" y="670334"/>
              </a:lnTo>
            </a:path>
          </a:pathLst>
        </a:custGeom>
        <a:noFill/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1042C-929D-4FBD-A4C0-40C8438EB84A}">
      <dsp:nvSpPr>
        <dsp:cNvPr id="0" name=""/>
        <dsp:cNvSpPr/>
      </dsp:nvSpPr>
      <dsp:spPr>
        <a:xfrm>
          <a:off x="2514826" y="6940"/>
          <a:ext cx="2314172" cy="994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CDEF3-EE7B-47E2-9159-9105288F7AB1}">
      <dsp:nvSpPr>
        <dsp:cNvPr id="0" name=""/>
        <dsp:cNvSpPr/>
      </dsp:nvSpPr>
      <dsp:spPr>
        <a:xfrm>
          <a:off x="2771956" y="251214"/>
          <a:ext cx="2314172" cy="99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SORU TÜRLERİ</a:t>
          </a:r>
          <a:endParaRPr lang="tr-TR" sz="2600" b="1" kern="1200" dirty="0"/>
        </a:p>
      </dsp:txBody>
      <dsp:txXfrm>
        <a:off x="2801083" y="280341"/>
        <a:ext cx="2255918" cy="936215"/>
      </dsp:txXfrm>
    </dsp:sp>
    <dsp:sp modelId="{9BC1B3D6-20FD-4A45-8CCC-01CB6E5018E1}">
      <dsp:nvSpPr>
        <dsp:cNvPr id="0" name=""/>
        <dsp:cNvSpPr/>
      </dsp:nvSpPr>
      <dsp:spPr>
        <a:xfrm>
          <a:off x="1139880" y="1671744"/>
          <a:ext cx="2314172" cy="102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58952B-1EAC-4DEB-BFC0-CF58ED13DEAA}">
      <dsp:nvSpPr>
        <dsp:cNvPr id="0" name=""/>
        <dsp:cNvSpPr/>
      </dsp:nvSpPr>
      <dsp:spPr>
        <a:xfrm>
          <a:off x="1397011" y="1916018"/>
          <a:ext cx="2314172" cy="1029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AÇIK UÇLU</a:t>
          </a:r>
          <a:endParaRPr lang="tr-TR" sz="2900" kern="1200" dirty="0"/>
        </a:p>
      </dsp:txBody>
      <dsp:txXfrm>
        <a:off x="1427154" y="1946161"/>
        <a:ext cx="2253886" cy="968878"/>
      </dsp:txXfrm>
    </dsp:sp>
    <dsp:sp modelId="{A24DEACB-C9FB-4C6B-AF94-2780AB41E512}">
      <dsp:nvSpPr>
        <dsp:cNvPr id="0" name=""/>
        <dsp:cNvSpPr/>
      </dsp:nvSpPr>
      <dsp:spPr>
        <a:xfrm>
          <a:off x="339475" y="3372198"/>
          <a:ext cx="1741484" cy="87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359C6E-D13E-45CE-8D06-E6F05DA90623}">
      <dsp:nvSpPr>
        <dsp:cNvPr id="0" name=""/>
        <dsp:cNvSpPr/>
      </dsp:nvSpPr>
      <dsp:spPr>
        <a:xfrm>
          <a:off x="596605" y="3616472"/>
          <a:ext cx="1741484" cy="874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KISA VE NET YANITI OLANLAR</a:t>
          </a:r>
          <a:endParaRPr lang="tr-TR" sz="1600" kern="1200" dirty="0"/>
        </a:p>
      </dsp:txBody>
      <dsp:txXfrm>
        <a:off x="622207" y="3642074"/>
        <a:ext cx="1690280" cy="822913"/>
      </dsp:txXfrm>
    </dsp:sp>
    <dsp:sp modelId="{126A195E-8AF5-43DC-B8A0-412C6835FE17}">
      <dsp:nvSpPr>
        <dsp:cNvPr id="0" name=""/>
        <dsp:cNvSpPr/>
      </dsp:nvSpPr>
      <dsp:spPr>
        <a:xfrm>
          <a:off x="2595220" y="3372198"/>
          <a:ext cx="1668449" cy="896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53B8CE-24D3-4955-B536-4D94F53E2649}">
      <dsp:nvSpPr>
        <dsp:cNvPr id="0" name=""/>
        <dsp:cNvSpPr/>
      </dsp:nvSpPr>
      <dsp:spPr>
        <a:xfrm>
          <a:off x="2852350" y="3616472"/>
          <a:ext cx="1668449" cy="896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UZUN VE AÇIKLAMALI YANITI OLANLAR</a:t>
          </a:r>
          <a:endParaRPr lang="tr-TR" sz="1600" kern="1200" dirty="0"/>
        </a:p>
      </dsp:txBody>
      <dsp:txXfrm>
        <a:off x="2878606" y="3642728"/>
        <a:ext cx="1615937" cy="843941"/>
      </dsp:txXfrm>
    </dsp:sp>
    <dsp:sp modelId="{7127476F-C9A0-4AB1-844A-8105781DA60D}">
      <dsp:nvSpPr>
        <dsp:cNvPr id="0" name=""/>
        <dsp:cNvSpPr/>
      </dsp:nvSpPr>
      <dsp:spPr>
        <a:xfrm>
          <a:off x="3924807" y="1671744"/>
          <a:ext cx="2314172" cy="1000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E695E-9B73-4F9D-BA8A-CC90DDE37DEA}">
      <dsp:nvSpPr>
        <dsp:cNvPr id="0" name=""/>
        <dsp:cNvSpPr/>
      </dsp:nvSpPr>
      <dsp:spPr>
        <a:xfrm>
          <a:off x="4181938" y="1916018"/>
          <a:ext cx="2314172" cy="1000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ÇOKTAN SEÇMELİ</a:t>
          </a:r>
          <a:endParaRPr lang="tr-TR" sz="2600" kern="1200" dirty="0"/>
        </a:p>
      </dsp:txBody>
      <dsp:txXfrm>
        <a:off x="4211237" y="1945317"/>
        <a:ext cx="2255574" cy="94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56FC6-1D06-492C-B004-9E39FA8C1CC2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CFB7-2271-4AD6-852C-823BFF0468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8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60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38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77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47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98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275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3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19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61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9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9.5.2016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7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520940" cy="2016224"/>
          </a:xfrm>
        </p:spPr>
        <p:txBody>
          <a:bodyPr/>
          <a:lstStyle/>
          <a:p>
            <a:pPr algn="ctr"/>
            <a:r>
              <a:rPr lang="tr-TR" sz="5400" dirty="0" smtClean="0"/>
              <a:t>Kullanılan ölçme araçları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8983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smtClean="0">
                <a:latin typeface="Arial" panose="020B0604020202020204" pitchFamily="34" charset="0"/>
                <a:cs typeface="Arial" panose="020B0604020202020204" pitchFamily="34" charset="0"/>
              </a:rPr>
              <a:t>Çoktan Seçmeli Maddeler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sz="240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527050" y="2286000"/>
            <a:ext cx="82296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Karmaşık Çoktan Seçmeli Maddeler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tr-TR" sz="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tr-TR" sz="2400" dirty="0" smtClean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527050" y="3048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400"/>
              <a:t>Kısa Yanıt Gerektiren Kapalı Uçlu Maddeler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tr-TR" sz="24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tr-TR" sz="2400">
              <a:latin typeface="Constantia" panose="02030602050306030303" pitchFamily="18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457200" y="3848100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400"/>
              <a:t>Kısa Yanıt Gerektiren Açık Uçlu Maddeler</a:t>
            </a:r>
            <a:endParaRPr lang="tr-TR" sz="2400">
              <a:latin typeface="Constantia" panose="02030602050306030303" pitchFamily="18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57200" y="4762500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400"/>
              <a:t>Uzun Yanıt Gerektiren Açık Uçlu Maddeler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tr-TR" sz="24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endParaRPr lang="tr-TR" sz="24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228600" y="906463"/>
          <a:ext cx="8763000" cy="5799139"/>
        </p:xfrm>
        <a:graphic>
          <a:graphicData uri="http://schemas.openxmlformats.org/drawingml/2006/table">
            <a:tbl>
              <a:tblPr/>
              <a:tblGrid>
                <a:gridCol w="2171700"/>
                <a:gridCol w="3165475"/>
                <a:gridCol w="3425825"/>
              </a:tblGrid>
              <a:tr h="331788">
                <a:tc>
                  <a:txBody>
                    <a:bodyPr/>
                    <a:lstStyle>
                      <a:lvl1pPr marL="1619250" indent="-161925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1619250" marR="0" lvl="0" indent="-16192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Madde Tipi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Maddenin Doğası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Kodlama İhtiyacı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Çoktan Seçmeli 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seçenekten biri cevap olarak seçilir.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Hayır (Cevabın doğrudan veri girişi yapılır).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Karmaşık Çoktan Seçmeli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Bir dizi doğru/yanlış yada evet/hayır seçeneği verilir. Dizideki her bir önerme için iki seçenekten biri seçilir.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Hayır (Cevabın doğrudan veri girişi yapılır).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Kapalı Uçlu (closed constructed response)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Kısa sözel yada sayısal cevap verilir. Doğru cevap açık ve kesindir. 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Bazıları için hayır (Cevabın doğrudan veri girişi yapılır);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Bazıları için bir kodlamacıya ihtiyaç duyulur (Veri girişi için doğru veya yanlış kod verilir)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Kısa cevaplı (short response) kısa yanıt gerektiren açık uçlu madde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Kısa sözel yada sayısal cevap verilir, fakat farklı doğru cevaplar olabilir.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Kodlama rehberine göre değerlendirme yapan bir kodlamacıya ihtiyaç duyulur. Cevapların bir kısmı çoklu kodlanır. 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Uzun yanıt gerektiren Açık Uçlu (open constructed (extended) response)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Uzun sözel cevap, (örneğin  'cevabınızı açıklayınız') ya da bir problemin çözümü için yaptığı sayısal işlemleri göstermesi istenir.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Kodlama rehberine göre değerlendirme yapan bir kodlamacıya ihtiyaç duyulur. Cevapların bir kısmı çoklu kodlanır.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5" marR="58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042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740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spect="1" noChangeArrowheads="1" noTextEdit="1"/>
          </p:cNvSpPr>
          <p:nvPr/>
        </p:nvSpPr>
        <p:spPr bwMode="auto">
          <a:xfrm>
            <a:off x="601663" y="304800"/>
            <a:ext cx="76962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87" name="Dikdörtgen 11290"/>
          <p:cNvSpPr>
            <a:spLocks noChangeArrowheads="1"/>
          </p:cNvSpPr>
          <p:nvPr/>
        </p:nvSpPr>
        <p:spPr bwMode="auto">
          <a:xfrm>
            <a:off x="3763963" y="685800"/>
            <a:ext cx="195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400" b="1">
                <a:solidFill>
                  <a:srgbClr val="FF0000"/>
                </a:solidFill>
              </a:rPr>
              <a:t>YÜRÜYÜŞ</a:t>
            </a:r>
          </a:p>
        </p:txBody>
      </p:sp>
      <p:pic>
        <p:nvPicPr>
          <p:cNvPr id="16388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233488"/>
            <a:ext cx="6797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Dikdörtgen 11291"/>
          <p:cNvSpPr>
            <a:spLocks noChangeArrowheads="1"/>
          </p:cNvSpPr>
          <p:nvPr/>
        </p:nvSpPr>
        <p:spPr bwMode="auto">
          <a:xfrm>
            <a:off x="228600" y="3048000"/>
            <a:ext cx="80692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/>
              <a:t>	</a:t>
            </a:r>
          </a:p>
          <a:p>
            <a:pPr eaLnBrk="1" hangingPunct="1"/>
            <a:r>
              <a:rPr lang="tr-TR"/>
              <a:t>	</a:t>
            </a:r>
            <a:r>
              <a:rPr lang="tr-TR" sz="2000"/>
              <a:t>Resim, yürüyen bir erkeğin ayak izlerini gösteriyor. Adım uzunluğu P, ardışık iki ayak izinin topukları arasındaki mesafedir. </a:t>
            </a:r>
          </a:p>
          <a:p>
            <a:pPr eaLnBrk="1" hangingPunct="1"/>
            <a:endParaRPr lang="tr-TR" sz="2000"/>
          </a:p>
          <a:p>
            <a:pPr eaLnBrk="1" hangingPunct="1"/>
            <a:r>
              <a:rPr lang="tr-TR" sz="2000"/>
              <a:t>	Erkekler için, n ile P arasındaki ilişki yaklaşık olarak		 formülü ile gösterilmektedir.</a:t>
            </a:r>
          </a:p>
          <a:p>
            <a:pPr eaLnBrk="1" hangingPunct="1"/>
            <a:endParaRPr lang="tr-TR" sz="2000"/>
          </a:p>
          <a:p>
            <a:pPr eaLnBrk="1" hangingPunct="1"/>
            <a:r>
              <a:rPr lang="tr-TR" sz="2000"/>
              <a:t>Burada;</a:t>
            </a:r>
          </a:p>
          <a:p>
            <a:pPr eaLnBrk="1" hangingPunct="1"/>
            <a:r>
              <a:rPr lang="tr-TR" sz="2000"/>
              <a:t>n = bir dakikadaki adım sayısı </a:t>
            </a:r>
          </a:p>
          <a:p>
            <a:pPr eaLnBrk="1" hangingPunct="1"/>
            <a:r>
              <a:rPr lang="tr-TR" sz="2000"/>
              <a:t>P = metre cinsinden adım uzunluğunu göstermektedir.</a:t>
            </a:r>
          </a:p>
        </p:txBody>
      </p:sp>
      <p:pic>
        <p:nvPicPr>
          <p:cNvPr id="11370" name="Picture 10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28600" y="4495800"/>
            <a:ext cx="967099" cy="665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70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kdörtgen 2"/>
          <p:cNvSpPr>
            <a:spLocks noChangeArrowheads="1"/>
          </p:cNvSpPr>
          <p:nvPr/>
        </p:nvSpPr>
        <p:spPr bwMode="auto">
          <a:xfrm>
            <a:off x="671513" y="1905000"/>
            <a:ext cx="7862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000"/>
              <a:t>                   (K2-16, K3-4, K7-37, K13-25)	M124Q01 - 0 1 2 9</a:t>
            </a:r>
          </a:p>
          <a:p>
            <a:pPr eaLnBrk="1" hangingPunct="1"/>
            <a:endParaRPr lang="tr-TR" sz="2000"/>
          </a:p>
          <a:p>
            <a:pPr eaLnBrk="1" hangingPunct="1"/>
            <a:r>
              <a:rPr lang="tr-TR" sz="2000"/>
              <a:t>	Dakikada 70 adım atarak yürüyen Hakkı’ya bu formül uygulandığında, Hakkı’nın bir adım uzunluğu ne olur? İşleminizi gösteriniz. </a:t>
            </a:r>
          </a:p>
        </p:txBody>
      </p:sp>
    </p:spTree>
    <p:extLst>
      <p:ext uri="{BB962C8B-B14F-4D97-AF65-F5344CB8AC3E}">
        <p14:creationId xmlns:p14="http://schemas.microsoft.com/office/powerpoint/2010/main" val="31079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1000" y="609600"/>
            <a:ext cx="86106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YÜRÜYÜŞ PUANLAMA 1     </a:t>
            </a:r>
            <a:endParaRPr lang="tr-TR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Tam Puan 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Kod 2:	0,5 m ya da 50 cm,         (birim gerekli değil).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	70 / p = 140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	       p = 0,5</a:t>
            </a:r>
          </a:p>
          <a:p>
            <a:pPr>
              <a:defRPr/>
            </a:pPr>
            <a:endParaRPr lang="tr-TR" sz="800" dirty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	70 / 140.</a:t>
            </a: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Kısmî Puan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Kod 1:	Sayıları, formüldeki yerlerine doğru yerleştiriyor, ama yanlış cevap ya da hiç cevapsız.</a:t>
            </a:r>
          </a:p>
          <a:p>
            <a:pPr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 	       [   yalnızca formüldeki değerleri yerlerine yerleştirir.] 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    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	70 = 140p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	p = 2 [değerleri doğru yerleştirme, ama işlem yanlış].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YA DA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  	Formülü doğru olarak P=n /140’a dönüştürüyor, ama sonraki işlemler doğru değil. </a:t>
            </a:r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Sıfır Puan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Kod 0:	Diğer yanıtlar.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	70 cm.</a:t>
            </a:r>
          </a:p>
          <a:p>
            <a:pPr>
              <a:defRPr/>
            </a:pPr>
            <a:r>
              <a:rPr lang="tr-TR" dirty="0">
                <a:latin typeface="Arial" charset="0"/>
                <a:cs typeface="Arial" charset="0"/>
              </a:rPr>
              <a:t>Kod 9:	Boş.</a:t>
            </a:r>
            <a:endParaRPr lang="tr-TR" sz="1600" dirty="0">
              <a:latin typeface="Arial" charset="0"/>
              <a:cs typeface="Arial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352800"/>
            <a:ext cx="9906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466470" y="1044011"/>
            <a:ext cx="277586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71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kdörtgen 2"/>
          <p:cNvSpPr>
            <a:spLocks noChangeArrowheads="1"/>
          </p:cNvSpPr>
          <p:nvPr/>
        </p:nvSpPr>
        <p:spPr bwMode="auto">
          <a:xfrm>
            <a:off x="246063" y="2286000"/>
            <a:ext cx="86868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000"/>
              <a:t> 			    M124Q03 - 00  11  21  22  23  24  31  99</a:t>
            </a:r>
          </a:p>
          <a:p>
            <a:pPr eaLnBrk="1" hangingPunct="1"/>
            <a:endParaRPr lang="tr-TR" sz="900"/>
          </a:p>
          <a:p>
            <a:pPr eaLnBrk="1" hangingPunct="1"/>
            <a:r>
              <a:rPr lang="tr-TR" sz="2000"/>
              <a:t>	Burak, adım uzunluğunun 0,80 metre olduğunu biliyor. Formül Burak’ın bir dakikadaki yürüme hızını metre olarak ve bir saatteki yürüme hızını kilometre olarak hesaplayınız. İşleminizi gösteriniz. </a:t>
            </a:r>
          </a:p>
        </p:txBody>
      </p:sp>
    </p:spTree>
    <p:extLst>
      <p:ext uri="{BB962C8B-B14F-4D97-AF65-F5344CB8AC3E}">
        <p14:creationId xmlns:p14="http://schemas.microsoft.com/office/powerpoint/2010/main" val="14149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2"/>
          <p:cNvSpPr>
            <a:spLocks noChangeArrowheads="1"/>
          </p:cNvSpPr>
          <p:nvPr/>
        </p:nvSpPr>
        <p:spPr bwMode="auto">
          <a:xfrm>
            <a:off x="76200" y="990600"/>
            <a:ext cx="8991600" cy="529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YÜRÜYÜŞ-PUANLAMA 3</a:t>
            </a:r>
          </a:p>
          <a:p>
            <a:pPr>
              <a:defRPr/>
            </a:pPr>
            <a:endParaRPr lang="tr-TR" sz="9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Tam Puan</a:t>
            </a:r>
          </a:p>
          <a:p>
            <a:pPr>
              <a:defRPr/>
            </a:pPr>
            <a:endParaRPr lang="tr-TR" sz="9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Kod 31: </a:t>
            </a:r>
            <a:r>
              <a:rPr lang="tr-TR" sz="2000" dirty="0"/>
              <a:t>metre/dakika ve km/</a:t>
            </a:r>
            <a:r>
              <a:rPr lang="tr-TR" sz="2000" dirty="0" err="1"/>
              <a:t>sa</a:t>
            </a:r>
            <a:r>
              <a:rPr lang="tr-TR" sz="2000" dirty="0"/>
              <a:t> olarak doğru yanıtlar.(birim gerekli değil)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tr-TR" sz="2000" dirty="0"/>
              <a:t>n=140x0,80=112.</a:t>
            </a:r>
          </a:p>
          <a:p>
            <a:pPr>
              <a:defRPr/>
            </a:pPr>
            <a:r>
              <a:rPr lang="tr-TR" sz="2000" dirty="0"/>
              <a:t>	Dakikada 112x0,80=89,6 metre yürür.</a:t>
            </a:r>
          </a:p>
          <a:p>
            <a:pPr>
              <a:defRPr/>
            </a:pPr>
            <a:r>
              <a:rPr lang="tr-TR" sz="2000" dirty="0"/>
              <a:t>	Onun hızı dakikada 89,6 metre yürür.</a:t>
            </a:r>
          </a:p>
          <a:p>
            <a:pPr>
              <a:defRPr/>
            </a:pPr>
            <a:r>
              <a:rPr lang="tr-TR" sz="2000" dirty="0"/>
              <a:t>	Dolayısıyla hızı	 5,38 veya 5,4 km/</a:t>
            </a:r>
            <a:r>
              <a:rPr lang="tr-TR" sz="2000" dirty="0" err="1"/>
              <a:t>sa’tir</a:t>
            </a:r>
            <a:r>
              <a:rPr lang="tr-TR" sz="2000" dirty="0"/>
              <a:t>.</a:t>
            </a:r>
          </a:p>
          <a:p>
            <a:pPr>
              <a:defRPr/>
            </a:pPr>
            <a:r>
              <a:rPr lang="tr-TR" sz="2000" dirty="0"/>
              <a:t>	İşlem gösterilsin veya gösterilmesin doğru yanıtlar(89,6 ve 5,4) 	verildiğinde Kod 31 geçerlidir. Yuvarlama hataları kabul edilebilir. 	Örneğin 90 m ve saatte 5,3 km/</a:t>
            </a:r>
            <a:r>
              <a:rPr lang="tr-TR" sz="2000" dirty="0" err="1"/>
              <a:t>sa</a:t>
            </a:r>
            <a:r>
              <a:rPr lang="tr-TR" sz="2000" dirty="0"/>
              <a:t>(89x60) kabul edilebilir.</a:t>
            </a:r>
          </a:p>
          <a:p>
            <a:pPr>
              <a:defRPr/>
            </a:pPr>
            <a:r>
              <a:rPr lang="tr-TR" sz="2000" dirty="0"/>
              <a:t>	89,6 ; 5,4</a:t>
            </a:r>
          </a:p>
          <a:p>
            <a:pPr>
              <a:defRPr/>
            </a:pPr>
            <a:endParaRPr lang="tr-TR" sz="2000" dirty="0"/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tr-TR" sz="2000" dirty="0"/>
              <a:t>90 ; 5,4km/</a:t>
            </a:r>
            <a:r>
              <a:rPr lang="tr-TR" sz="2000" dirty="0" err="1"/>
              <a:t>sa</a:t>
            </a:r>
            <a:endParaRPr lang="tr-TR" sz="2000" dirty="0"/>
          </a:p>
          <a:p>
            <a:pPr lvl="1">
              <a:defRPr/>
            </a:pPr>
            <a:endParaRPr lang="tr-TR" sz="2000" dirty="0"/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tr-TR" sz="2000" dirty="0"/>
              <a:t>89,8 ; 5376 m/saat(ikinci yanıt </a:t>
            </a:r>
            <a:r>
              <a:rPr lang="tr-TR" sz="2000" dirty="0" err="1"/>
              <a:t>birimsiz</a:t>
            </a:r>
            <a:r>
              <a:rPr lang="tr-TR" sz="2000" dirty="0"/>
              <a:t> verilirse Kod 22 kullanılmalıdır.)		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3345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PISA VE OKURYAZARLIK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457200" lvl="1" indent="0" algn="just" fontAlgn="base">
              <a:buNone/>
            </a:pPr>
            <a:endParaRPr lang="tr-TR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Okuryazarlık</a:t>
            </a:r>
            <a:r>
              <a:rPr lang="en-US" sz="2400" dirty="0" smtClean="0"/>
              <a:t> </a:t>
            </a:r>
            <a:r>
              <a:rPr lang="en-US" sz="2400" dirty="0" err="1" smtClean="0"/>
              <a:t>kavramı</a:t>
            </a:r>
            <a:r>
              <a:rPr lang="en-US" sz="2400" dirty="0" smtClean="0"/>
              <a:t>; </a:t>
            </a:r>
            <a:r>
              <a:rPr lang="en-US" sz="2400" dirty="0" err="1" smtClean="0"/>
              <a:t>öğrencilerin</a:t>
            </a:r>
            <a:r>
              <a:rPr lang="en-US" sz="2400" dirty="0" smtClean="0"/>
              <a:t> </a:t>
            </a:r>
            <a:r>
              <a:rPr lang="en-US" sz="2400" dirty="0" err="1" smtClean="0"/>
              <a:t>bilgilerini</a:t>
            </a:r>
            <a:r>
              <a:rPr lang="en-US" sz="2400" dirty="0" smtClean="0"/>
              <a:t> </a:t>
            </a:r>
            <a:r>
              <a:rPr lang="en-US" sz="2400" dirty="0" err="1" smtClean="0"/>
              <a:t>günlük</a:t>
            </a:r>
            <a:r>
              <a:rPr lang="en-US" sz="2400" dirty="0" smtClean="0"/>
              <a:t> </a:t>
            </a:r>
            <a:r>
              <a:rPr lang="en-US" sz="2400" dirty="0" err="1" smtClean="0"/>
              <a:t>yaşamda</a:t>
            </a:r>
            <a:r>
              <a:rPr lang="en-US" sz="2400" dirty="0" smtClean="0"/>
              <a:t> </a:t>
            </a:r>
            <a:r>
              <a:rPr lang="en-US" sz="2400" dirty="0" err="1" smtClean="0"/>
              <a:t>kullanma</a:t>
            </a:r>
            <a:r>
              <a:rPr lang="en-US" sz="2400" dirty="0" smtClean="0"/>
              <a:t>, </a:t>
            </a:r>
            <a:r>
              <a:rPr lang="en-US" sz="2400" dirty="0" err="1" smtClean="0"/>
              <a:t>mantıksal</a:t>
            </a:r>
            <a:r>
              <a:rPr lang="en-US" sz="2400" dirty="0" smtClean="0"/>
              <a:t> </a:t>
            </a:r>
            <a:r>
              <a:rPr lang="tr-TR" sz="2400" dirty="0" smtClean="0"/>
              <a:t>sonuçlara var</a:t>
            </a:r>
            <a:r>
              <a:rPr lang="en-US" sz="2400" dirty="0" smtClean="0"/>
              <a:t>ma </a:t>
            </a:r>
            <a:r>
              <a:rPr lang="en-US" sz="2400" dirty="0" err="1" smtClean="0"/>
              <a:t>çeşitli</a:t>
            </a:r>
            <a:r>
              <a:rPr lang="en-US" sz="2400" dirty="0" smtClean="0"/>
              <a:t> </a:t>
            </a:r>
            <a:r>
              <a:rPr lang="en-US" sz="2400" dirty="0" err="1" smtClean="0"/>
              <a:t>durumlarla</a:t>
            </a:r>
            <a:r>
              <a:rPr lang="en-US" sz="2400" dirty="0" smtClean="0"/>
              <a:t> </a:t>
            </a:r>
            <a:r>
              <a:rPr lang="en-US" sz="2400" dirty="0" err="1" smtClean="0"/>
              <a:t>ilgili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problemleri</a:t>
            </a:r>
            <a:r>
              <a:rPr lang="en-US" sz="2400" dirty="0" smtClean="0"/>
              <a:t> </a:t>
            </a:r>
            <a:r>
              <a:rPr lang="en-US" sz="2400" dirty="0" err="1" smtClean="0"/>
              <a:t>yorumlamak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çözmek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öğrendiklerinden</a:t>
            </a:r>
            <a:r>
              <a:rPr lang="en-US" sz="2400" dirty="0" smtClean="0"/>
              <a:t> </a:t>
            </a:r>
            <a:r>
              <a:rPr lang="en-US" sz="2400" dirty="0" err="1" smtClean="0"/>
              <a:t>çıkarımlar</a:t>
            </a:r>
            <a:r>
              <a:rPr lang="tr-TR" sz="2400" dirty="0" smtClean="0"/>
              <a:t>da bulun</a:t>
            </a:r>
            <a:r>
              <a:rPr lang="en-US" sz="2400" dirty="0" smtClean="0"/>
              <a:t>ma </a:t>
            </a:r>
            <a:r>
              <a:rPr lang="en-US" sz="2400" dirty="0" err="1" smtClean="0"/>
              <a:t>kapasitesi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tanımlanmaktadır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lvl="1" indent="0">
              <a:buNone/>
            </a:pPr>
            <a:endParaRPr lang="tr-TR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400" dirty="0"/>
              <a:t>PISA, öğrencilerin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tr-TR" sz="2400" dirty="0"/>
              <a:t>okulda verilen temel bilgileri öğrenip öğrenemediklerini </a:t>
            </a:r>
            <a:r>
              <a:rPr lang="tr-TR" sz="2400" u="sng" dirty="0"/>
              <a:t>değil</a:t>
            </a:r>
            <a:r>
              <a:rPr lang="tr-TR" sz="2400" dirty="0"/>
              <a:t>, aynı zamanda öğrendiklerini kullanarak bilinmeyen hakkında tahminde bulunup bulunamadıklarını ve bilgilerini okul içerisinde ve okul dışı durumlarda uygulayıp </a:t>
            </a:r>
            <a:r>
              <a:rPr lang="tr-TR" sz="2400" dirty="0" smtClean="0"/>
              <a:t>uygulayamadıklarını </a:t>
            </a:r>
            <a:r>
              <a:rPr lang="tr-TR" sz="2400" dirty="0"/>
              <a:t>araştırmaktadır.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sz="22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96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6400" y="533400"/>
            <a:ext cx="8356600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Kısmî Puan</a:t>
            </a: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Kod 21: </a:t>
            </a:r>
            <a:r>
              <a:rPr lang="tr-TR" dirty="0">
                <a:latin typeface="Arial" charset="0"/>
                <a:cs typeface="Arial" charset="0"/>
              </a:rPr>
              <a:t>Yanıt Kod 31 gibi ama dakikadaki metre cinsinden adımlara dönüştürmek için 0,80 ile çarpma konusunda başarısız. Örneğin hızı dakikada 112 m ve 6,72 km/saat</a:t>
            </a:r>
          </a:p>
          <a:p>
            <a:pPr>
              <a:defRPr/>
            </a:pPr>
            <a:endParaRPr lang="tr-TR" sz="1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Kod 22: </a:t>
            </a:r>
            <a:r>
              <a:rPr lang="tr-TR" dirty="0">
                <a:latin typeface="Arial" charset="0"/>
                <a:cs typeface="Arial" charset="0"/>
              </a:rPr>
              <a:t>Metre cinsinden dakikadaki hızı doğru (89,6 m/</a:t>
            </a:r>
            <a:r>
              <a:rPr lang="tr-TR" dirty="0" err="1">
                <a:latin typeface="Arial" charset="0"/>
                <a:cs typeface="Arial" charset="0"/>
              </a:rPr>
              <a:t>dak</a:t>
            </a:r>
            <a:r>
              <a:rPr lang="tr-TR" dirty="0">
                <a:latin typeface="Arial" charset="0"/>
                <a:cs typeface="Arial" charset="0"/>
              </a:rPr>
              <a:t>), ama bunun bir saatteki kilometre cinsinden hıza dönüştürülmesi yanlış ya da unutulmuş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89,6 m/</a:t>
            </a:r>
            <a:r>
              <a:rPr lang="tr-TR" dirty="0" err="1">
                <a:latin typeface="Arial" charset="0"/>
                <a:cs typeface="Arial" charset="0"/>
              </a:rPr>
              <a:t>dak</a:t>
            </a:r>
            <a:r>
              <a:rPr lang="tr-TR" dirty="0">
                <a:latin typeface="Arial" charset="0"/>
                <a:cs typeface="Arial" charset="0"/>
              </a:rPr>
              <a:t>, 8960 km/</a:t>
            </a:r>
            <a:r>
              <a:rPr lang="tr-TR" dirty="0" err="1">
                <a:latin typeface="Arial" charset="0"/>
                <a:cs typeface="Arial" charset="0"/>
              </a:rPr>
              <a:t>sa</a:t>
            </a:r>
            <a:endParaRPr lang="tr-TR" dirty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89,6 – 5376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89,6 – 53,76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89,6 – 0,087 km/</a:t>
            </a:r>
            <a:r>
              <a:rPr lang="tr-TR" dirty="0" err="1">
                <a:latin typeface="Arial" charset="0"/>
                <a:cs typeface="Arial" charset="0"/>
              </a:rPr>
              <a:t>sa</a:t>
            </a:r>
            <a:endParaRPr lang="tr-TR" dirty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89,6 – 1,49 km/</a:t>
            </a:r>
            <a:r>
              <a:rPr lang="tr-TR" dirty="0" err="1">
                <a:latin typeface="Arial" charset="0"/>
                <a:cs typeface="Arial" charset="0"/>
              </a:rPr>
              <a:t>sa</a:t>
            </a:r>
            <a:endParaRPr lang="tr-TR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tr-TR" sz="1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Kod 23: </a:t>
            </a:r>
            <a:r>
              <a:rPr lang="tr-TR" dirty="0">
                <a:latin typeface="Arial" charset="0"/>
                <a:cs typeface="Arial" charset="0"/>
              </a:rPr>
              <a:t>Kod 21 ve Kod 22 de bulunmayan küçük hesaplama hataları ile birlikte doğru yöntem(açıkça gösterilen) kullanılıyor. Yanıtların hiçbirisi doğru değil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n=140x0,80=1120 ; 1120x0,8=896. 896 m/</a:t>
            </a:r>
            <a:r>
              <a:rPr lang="tr-TR" dirty="0" err="1">
                <a:latin typeface="Arial" charset="0"/>
                <a:cs typeface="Arial" charset="0"/>
              </a:rPr>
              <a:t>dak</a:t>
            </a:r>
            <a:r>
              <a:rPr lang="tr-TR" dirty="0">
                <a:latin typeface="Arial" charset="0"/>
                <a:cs typeface="Arial" charset="0"/>
              </a:rPr>
              <a:t>, 53,76 km/</a:t>
            </a:r>
            <a:r>
              <a:rPr lang="tr-TR" dirty="0" err="1">
                <a:latin typeface="Arial" charset="0"/>
                <a:cs typeface="Arial" charset="0"/>
              </a:rPr>
              <a:t>sa</a:t>
            </a:r>
            <a:r>
              <a:rPr lang="tr-TR" dirty="0">
                <a:latin typeface="Arial" charset="0"/>
                <a:cs typeface="Arial" charset="0"/>
              </a:rPr>
              <a:t> yürür.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n=140x0,80=116 ; 116x0,8=92,8. 92,8 m/</a:t>
            </a:r>
            <a:r>
              <a:rPr lang="tr-TR" dirty="0" err="1">
                <a:latin typeface="Arial" charset="0"/>
                <a:cs typeface="Arial" charset="0"/>
              </a:rPr>
              <a:t>dak</a:t>
            </a:r>
            <a:r>
              <a:rPr lang="tr-TR" dirty="0">
                <a:latin typeface="Arial" charset="0"/>
                <a:cs typeface="Arial" charset="0"/>
              </a:rPr>
              <a:t>, 5,57 km/</a:t>
            </a:r>
            <a:r>
              <a:rPr lang="tr-TR" dirty="0" err="1">
                <a:latin typeface="Arial" charset="0"/>
                <a:cs typeface="Arial" charset="0"/>
              </a:rPr>
              <a:t>sa</a:t>
            </a:r>
            <a:endParaRPr lang="tr-TR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tr-TR" sz="1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Kod 24: </a:t>
            </a:r>
            <a:r>
              <a:rPr lang="tr-TR" dirty="0">
                <a:latin typeface="Arial" charset="0"/>
                <a:cs typeface="Arial" charset="0"/>
              </a:rPr>
              <a:t>Sadece 5,4 km/</a:t>
            </a:r>
            <a:r>
              <a:rPr lang="tr-TR" dirty="0" err="1">
                <a:latin typeface="Arial" charset="0"/>
                <a:cs typeface="Arial" charset="0"/>
              </a:rPr>
              <a:t>sa</a:t>
            </a:r>
            <a:r>
              <a:rPr lang="tr-TR" dirty="0">
                <a:latin typeface="Arial" charset="0"/>
                <a:cs typeface="Arial" charset="0"/>
              </a:rPr>
              <a:t> veriliyor ama  89,6 m/</a:t>
            </a:r>
            <a:r>
              <a:rPr lang="tr-TR" dirty="0" err="1">
                <a:latin typeface="Arial" charset="0"/>
                <a:cs typeface="Arial" charset="0"/>
              </a:rPr>
              <a:t>dak</a:t>
            </a:r>
            <a:r>
              <a:rPr lang="tr-TR" dirty="0">
                <a:latin typeface="Arial" charset="0"/>
                <a:cs typeface="Arial" charset="0"/>
              </a:rPr>
              <a:t> verilmiyor(aradaki hesaplama verilmiyor.).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5,4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5,376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tr-TR" dirty="0">
                <a:latin typeface="Arial" charset="0"/>
                <a:cs typeface="Arial" charset="0"/>
              </a:rPr>
              <a:t>5376</a:t>
            </a:r>
          </a:p>
        </p:txBody>
      </p:sp>
    </p:spTree>
    <p:extLst>
      <p:ext uri="{BB962C8B-B14F-4D97-AF65-F5344CB8AC3E}">
        <p14:creationId xmlns:p14="http://schemas.microsoft.com/office/powerpoint/2010/main" val="9882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1000" y="1524000"/>
            <a:ext cx="838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Kısmî Puan</a:t>
            </a:r>
          </a:p>
          <a:p>
            <a:pPr>
              <a:defRPr/>
            </a:pPr>
            <a:r>
              <a:rPr lang="tr-T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Kod 11: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sz="2000" dirty="0">
                <a:latin typeface="Arial" charset="0"/>
                <a:cs typeface="Arial" charset="0"/>
              </a:rPr>
              <a:t>n=140x0,80=112 Daha ileriki basamaklar gösterilmemiş ya da sonra yanlış işlem</a:t>
            </a:r>
          </a:p>
          <a:p>
            <a:pPr>
              <a:defRPr/>
            </a:pPr>
            <a:endParaRPr lang="tr-TR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sz="2000" dirty="0">
                <a:latin typeface="Arial" charset="0"/>
                <a:cs typeface="Arial" charset="0"/>
              </a:rPr>
              <a:t>112</a:t>
            </a:r>
          </a:p>
          <a:p>
            <a:pPr>
              <a:defRPr/>
            </a:pPr>
            <a:endParaRPr lang="tr-TR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Kod 00:</a:t>
            </a:r>
            <a:r>
              <a:rPr lang="tr-TR" sz="2000" dirty="0">
                <a:latin typeface="Arial" charset="0"/>
                <a:cs typeface="Arial" charset="0"/>
              </a:rPr>
              <a:t> Diğer yanıtlar</a:t>
            </a:r>
          </a:p>
          <a:p>
            <a:pPr>
              <a:defRPr/>
            </a:pPr>
            <a:endParaRPr lang="tr-TR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Kod 99: </a:t>
            </a:r>
            <a:r>
              <a:rPr lang="tr-TR" sz="2000" dirty="0">
                <a:latin typeface="Arial" charset="0"/>
                <a:cs typeface="Arial" charset="0"/>
              </a:rPr>
              <a:t>Boş</a:t>
            </a:r>
          </a:p>
        </p:txBody>
      </p:sp>
    </p:spTree>
    <p:extLst>
      <p:ext uri="{BB962C8B-B14F-4D97-AF65-F5344CB8AC3E}">
        <p14:creationId xmlns:p14="http://schemas.microsoft.com/office/powerpoint/2010/main" val="522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52400" y="1119188"/>
            <a:ext cx="8839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rIns="-420555" bIns="15235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2000" b="1"/>
              <a:t>                                                       </a:t>
            </a:r>
            <a:r>
              <a:rPr lang="tr-TR" sz="2000"/>
              <a:t>		   </a:t>
            </a:r>
            <a:r>
              <a:rPr lang="tr-TR" sz="2000" b="1" i="1"/>
              <a:t>M505Q01 -  0  1  9</a:t>
            </a:r>
            <a:endParaRPr lang="en-AU" sz="2000" b="1">
              <a:latin typeface="Palatino" charset="0"/>
            </a:endParaRPr>
          </a:p>
          <a:p>
            <a:r>
              <a:rPr lang="tr-TR" sz="2000">
                <a:cs typeface="Times New Roman" panose="02020603050405020304" pitchFamily="18" charset="0"/>
              </a:rPr>
              <a:t>	</a:t>
            </a:r>
          </a:p>
          <a:p>
            <a:r>
              <a:rPr lang="tr-TR" sz="2000">
                <a:cs typeface="Times New Roman" panose="02020603050405020304" pitchFamily="18" charset="0"/>
              </a:rPr>
              <a:t>	Çevre konusunda bir ev ödevi için öğrenciler, insanların çevreye attığı bazı atık maddelerin çürüme süreleriyle ilgili bilgi topladılar:</a:t>
            </a:r>
          </a:p>
          <a:p>
            <a:endParaRPr lang="tr-TR" sz="1600">
              <a:cs typeface="Times New Roman" panose="02020603050405020304" pitchFamily="18" charset="0"/>
            </a:endParaRPr>
          </a:p>
          <a:p>
            <a:endParaRPr lang="tr-TR" sz="1600">
              <a:cs typeface="Times New Roman" panose="02020603050405020304" pitchFamily="18" charset="0"/>
            </a:endParaRPr>
          </a:p>
          <a:p>
            <a:endParaRPr lang="tr-TR" sz="1600">
              <a:cs typeface="Times New Roman" panose="02020603050405020304" pitchFamily="18" charset="0"/>
            </a:endParaRPr>
          </a:p>
          <a:p>
            <a:endParaRPr lang="tr-TR" sz="1600">
              <a:cs typeface="Times New Roman" panose="02020603050405020304" pitchFamily="18" charset="0"/>
            </a:endParaRPr>
          </a:p>
          <a:p>
            <a:endParaRPr lang="tr-TR" sz="1600">
              <a:cs typeface="Times New Roman" panose="02020603050405020304" pitchFamily="18" charset="0"/>
            </a:endParaRPr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/>
          </a:p>
          <a:p>
            <a:r>
              <a:rPr lang="tr-TR" sz="1600"/>
              <a:t>	</a:t>
            </a:r>
            <a:r>
              <a:rPr lang="tr-TR" sz="2000"/>
              <a:t>Bir öğrenci, bu sonuçları bir sütun grafikte göstermeyi düşünmektedir.</a:t>
            </a:r>
          </a:p>
          <a:p>
            <a:r>
              <a:rPr lang="tr-TR" sz="2000">
                <a:cs typeface="Times New Roman" panose="02020603050405020304" pitchFamily="18" charset="0"/>
              </a:rPr>
              <a:t>	Bu verilerin gösterimi için, sütun grafiğinin niye uygun olmadığına ilişkin </a:t>
            </a:r>
            <a:r>
              <a:rPr lang="tr-TR" sz="2000" b="1">
                <a:solidFill>
                  <a:srgbClr val="FF0000"/>
                </a:solidFill>
                <a:cs typeface="Times New Roman" panose="02020603050405020304" pitchFamily="18" charset="0"/>
              </a:rPr>
              <a:t>bir</a:t>
            </a:r>
            <a:r>
              <a:rPr lang="tr-TR" sz="2000">
                <a:cs typeface="Times New Roman" panose="02020603050405020304" pitchFamily="18" charset="0"/>
              </a:rPr>
              <a:t> neden gösteriniz.</a:t>
            </a:r>
            <a:endParaRPr lang="tr-TR" sz="2000"/>
          </a:p>
        </p:txBody>
      </p:sp>
      <p:sp>
        <p:nvSpPr>
          <p:cNvPr id="23555" name="Dikdörtgen 3"/>
          <p:cNvSpPr>
            <a:spLocks noChangeArrowheads="1"/>
          </p:cNvSpPr>
          <p:nvPr/>
        </p:nvSpPr>
        <p:spPr bwMode="auto">
          <a:xfrm>
            <a:off x="3865563" y="533400"/>
            <a:ext cx="131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400" b="1">
                <a:solidFill>
                  <a:srgbClr val="FF0000"/>
                </a:solidFill>
              </a:rPr>
              <a:t>ATIK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452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tr-TR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tr-TR" sz="1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Tam Puan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1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</a:t>
            </a:r>
            <a:r>
              <a:rPr lang="tr-TR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Kod 1:</a:t>
            </a:r>
            <a:endParaRPr lang="tr-TR" sz="1400" dirty="0" smtClean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1400" dirty="0" smtClean="0"/>
              <a:t>      Çubuk grafiğinde yapmak zor olabilir çünkü 1-3, 1-3, 0,5 vb. bu yüzden onu tam olarak yapmak zor olabilir.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tr-TR" sz="1400" dirty="0" smtClean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1400" dirty="0" smtClean="0"/>
              <a:t>      En üst değer ile en alt değer arasında çok fark olduğundan,  100 yıl ile birkaç günü tam olarak göstermek mümkün olmayabilir.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1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Sıfır Puan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Kod 0:	Diğer yanıtlar</a:t>
            </a:r>
            <a:r>
              <a:rPr lang="tr-TR" sz="1400" dirty="0" smtClean="0">
                <a:latin typeface="Arial" charset="0"/>
                <a:cs typeface="Arial" charset="0"/>
              </a:rPr>
              <a:t>		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sz="1400" dirty="0" smtClean="0">
                <a:latin typeface="Arial" charset="0"/>
                <a:cs typeface="Arial" charset="0"/>
              </a:rPr>
              <a:t>Çünkü o çalışmayacak.</a:t>
            </a:r>
          </a:p>
          <a:p>
            <a:pPr>
              <a:defRPr/>
            </a:pPr>
            <a:endParaRPr lang="tr-TR" sz="1400" dirty="0" smtClean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sz="1400" dirty="0" smtClean="0">
                <a:latin typeface="Arial" charset="0"/>
                <a:cs typeface="Arial" charset="0"/>
              </a:rPr>
              <a:t>Bir resim-grafik daha iyidir.</a:t>
            </a:r>
          </a:p>
          <a:p>
            <a:pPr>
              <a:defRPr/>
            </a:pPr>
            <a:endParaRPr lang="tr-TR" sz="1400" dirty="0" smtClean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sz="1400" dirty="0" smtClean="0">
                <a:latin typeface="Arial" charset="0"/>
                <a:cs typeface="Arial" charset="0"/>
              </a:rPr>
              <a:t>Bu bilgiyi doğrulayamazsınız.</a:t>
            </a:r>
          </a:p>
          <a:p>
            <a:pPr>
              <a:defRPr/>
            </a:pPr>
            <a:endParaRPr lang="tr-TR" sz="1400" dirty="0" smtClean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tr-TR" sz="1400" dirty="0" smtClean="0">
                <a:latin typeface="Arial" charset="0"/>
                <a:cs typeface="Arial" charset="0"/>
              </a:rPr>
              <a:t>Çünkü tablodaki sayılar yalnızca yaklaşık değerlerdir.</a:t>
            </a:r>
          </a:p>
          <a:p>
            <a:pPr>
              <a:defRPr/>
            </a:pPr>
            <a:endParaRPr lang="tr-TR" sz="1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tr-TR" sz="1400" dirty="0" smtClean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Kod 9: Boş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tr-TR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0653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1066800" y="552450"/>
            <a:ext cx="6553200" cy="5905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smtClean="0">
                <a:solidFill>
                  <a:srgbClr val="FF0000"/>
                </a:solidFill>
              </a:rPr>
              <a:t>BURGULU BİNA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3981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23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1376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4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31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409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914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6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4288"/>
            <a:ext cx="8839200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TIMSS DEĞERLENDİRME ÇERÇEVESİ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ÖĞRENME ALANI: </a:t>
            </a:r>
            <a:r>
              <a:rPr lang="tr-TR" dirty="0">
                <a:latin typeface="Georgia" panose="02040502050405020303" pitchFamily="18" charset="0"/>
              </a:rPr>
              <a:t>Değerlendirmedeki belirli bir dersi tanımlar. Ör. Cebir, Fizik, Kimya, Yer Bilimleri gibi. Bir çok test maddesi belirli bir öğrenme alanından olmasına rağmen diğer öğrenme alanları ile ilişkilidir</a:t>
            </a:r>
            <a:r>
              <a:rPr lang="tr-TR" dirty="0" smtClean="0">
                <a:latin typeface="Georgia" panose="02040502050405020303" pitchFamily="18" charset="0"/>
              </a:rPr>
              <a:t>.</a:t>
            </a:r>
          </a:p>
          <a:p>
            <a:r>
              <a:rPr lang="tr-TR" dirty="0" smtClean="0">
                <a:latin typeface="Georgia" panose="02040502050405020303" pitchFamily="18" charset="0"/>
              </a:rPr>
              <a:t>ZİHİNSEL ALAN: </a:t>
            </a:r>
            <a:r>
              <a:rPr lang="tr-TR" dirty="0">
                <a:latin typeface="Georgia" panose="02040502050405020303" pitchFamily="18" charset="0"/>
              </a:rPr>
              <a:t>Öğrencilerden beklenen davranışları / becerileri tanımlar. Ör. </a:t>
            </a:r>
            <a:r>
              <a:rPr lang="tr-TR" dirty="0" err="1">
                <a:latin typeface="Georgia" panose="02040502050405020303" pitchFamily="18" charset="0"/>
              </a:rPr>
              <a:t>Bilgi,Uygulama</a:t>
            </a:r>
            <a:r>
              <a:rPr lang="tr-TR" dirty="0">
                <a:latin typeface="Georgia" panose="02040502050405020303" pitchFamily="18" charset="0"/>
              </a:rPr>
              <a:t> ve Akıl Yürütme gibi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99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Matematik okuryazarlığında önemli temellerden biri matematiksel modellemedir. Öğrencilerin </a:t>
            </a:r>
            <a:r>
              <a:rPr lang="tr-TR" b="1" dirty="0" smtClean="0"/>
              <a:t>daha </a:t>
            </a:r>
            <a:r>
              <a:rPr lang="tr-TR" b="1" dirty="0"/>
              <a:t>anlamlı </a:t>
            </a:r>
            <a:r>
              <a:rPr lang="tr-TR" dirty="0"/>
              <a:t>ve </a:t>
            </a:r>
            <a:r>
              <a:rPr lang="tr-TR" b="1" dirty="0"/>
              <a:t>gerçek hayatla ilişkili </a:t>
            </a:r>
            <a:r>
              <a:rPr lang="tr-TR" dirty="0"/>
              <a:t>öğrenmelerine yardımcı olacağı düşüncesi ve mevcut problem türlerinin bu hedefi gerçekleştirmede yetersiz kalması, </a:t>
            </a:r>
            <a:r>
              <a:rPr lang="tr-TR" b="1" dirty="0"/>
              <a:t>modellemenin </a:t>
            </a:r>
            <a:r>
              <a:rPr lang="tr-TR" b="1" dirty="0" smtClean="0"/>
              <a:t>kullanılması </a:t>
            </a:r>
            <a:r>
              <a:rPr lang="tr-TR" b="1" dirty="0"/>
              <a:t>fikrinin temel dayanağı</a:t>
            </a:r>
            <a:r>
              <a:rPr lang="tr-TR" dirty="0"/>
              <a:t>dır. 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b="1" dirty="0"/>
              <a:t>Bireylere gerçek hayatta problem çözme becerilerinin kazandırılması</a:t>
            </a:r>
            <a:r>
              <a:rPr lang="tr-TR" dirty="0"/>
              <a:t>nın </a:t>
            </a:r>
            <a:r>
              <a:rPr lang="tr-TR" dirty="0" smtClean="0"/>
              <a:t>asıl hedef </a:t>
            </a:r>
            <a:r>
              <a:rPr lang="tr-TR" dirty="0"/>
              <a:t>olması </a:t>
            </a:r>
            <a:r>
              <a:rPr lang="tr-TR" dirty="0" smtClean="0"/>
              <a:t>gerektiği düşünülmektedir </a:t>
            </a:r>
            <a:r>
              <a:rPr lang="tr-TR" dirty="0"/>
              <a:t>(</a:t>
            </a:r>
            <a:r>
              <a:rPr lang="tr-TR" dirty="0" err="1"/>
              <a:t>Gravemeijer</a:t>
            </a:r>
            <a:r>
              <a:rPr lang="tr-TR" dirty="0"/>
              <a:t> ve Stephan, 2002; </a:t>
            </a:r>
            <a:r>
              <a:rPr lang="tr-TR" dirty="0" err="1"/>
              <a:t>Lesh</a:t>
            </a:r>
            <a:r>
              <a:rPr lang="tr-TR" dirty="0"/>
              <a:t> ve </a:t>
            </a:r>
            <a:r>
              <a:rPr lang="tr-TR" dirty="0" err="1"/>
              <a:t>Doerr</a:t>
            </a:r>
            <a:r>
              <a:rPr lang="tr-TR" dirty="0"/>
              <a:t>, </a:t>
            </a:r>
            <a:r>
              <a:rPr lang="tr-TR" dirty="0" smtClean="0"/>
              <a:t>2003)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06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smtClean="0">
                <a:latin typeface="Malta" pitchFamily="34" charset="0"/>
              </a:rPr>
              <a:t/>
            </a:r>
            <a:br>
              <a:rPr lang="tr-TR" sz="3200" smtClean="0">
                <a:latin typeface="Malta" pitchFamily="34" charset="0"/>
              </a:rPr>
            </a:br>
            <a:r>
              <a:rPr lang="en-US" sz="3200" smtClean="0">
                <a:latin typeface="Georgia" panose="02040502050405020303" pitchFamily="18" charset="0"/>
              </a:rPr>
              <a:t>TIMSS</a:t>
            </a:r>
            <a:r>
              <a:rPr lang="tr-TR" sz="3200" smtClean="0">
                <a:latin typeface="Georgia" panose="02040502050405020303" pitchFamily="18" charset="0"/>
              </a:rPr>
              <a:t>’in Öğretim Modeli</a:t>
            </a:r>
            <a:r>
              <a:rPr lang="en-US" smtClean="0">
                <a:latin typeface="Malta" pitchFamily="34" charset="0"/>
              </a:rPr>
              <a:t/>
            </a:r>
            <a:br>
              <a:rPr lang="en-US" smtClean="0">
                <a:latin typeface="Malta" pitchFamily="34" charset="0"/>
              </a:rPr>
            </a:br>
            <a:endParaRPr lang="tr-TR" smtClean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08720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44377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b="1" dirty="0" smtClean="0">
                <a:latin typeface="Century Gothic" panose="020B0502020202020204" pitchFamily="34" charset="0"/>
              </a:rPr>
              <a:t>ÖĞRENME ALANLARI 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42938" y="1714500"/>
          <a:ext cx="8031162" cy="2185989"/>
        </p:xfrm>
        <a:graphic>
          <a:graphicData uri="http://schemas.openxmlformats.org/drawingml/2006/table">
            <a:tbl>
              <a:tblPr/>
              <a:tblGrid>
                <a:gridCol w="5472582"/>
                <a:gridCol w="2459595"/>
                <a:gridCol w="98985"/>
              </a:tblGrid>
              <a:tr h="34150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Matematik Öğrenme Alanları ve Başarı Testindeki Yüzdelik Dağılımları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9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Öğrenme Alanları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Yüzdelik Dağılım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78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Sayılar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78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Cebir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804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Geometri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78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Veri ve Olasılık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642938" y="4233863"/>
          <a:ext cx="8031163" cy="2060115"/>
        </p:xfrm>
        <a:graphic>
          <a:graphicData uri="http://schemas.openxmlformats.org/drawingml/2006/table">
            <a:tbl>
              <a:tblPr/>
              <a:tblGrid>
                <a:gridCol w="5466910"/>
                <a:gridCol w="2465371"/>
                <a:gridCol w="98882"/>
              </a:tblGrid>
              <a:tr h="231315">
                <a:tc gridSpan="3"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Fen Öğrenme Alanları ve Başarı Testindeki Yüzdelik Dağılımları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4264">
                <a:tc>
                  <a:txBody>
                    <a:bodyPr/>
                    <a:lstStyle/>
                    <a:p>
                      <a:pPr marL="0" marR="0" lvl="0" indent="2873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Öğrenme Alanları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Yüzdelik Dağılım</a:t>
                      </a:r>
                      <a:endParaRPr kumimoji="0" lang="tr-T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64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Biyoloji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tr-T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64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Kimya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tr-T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64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Fizik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tr-T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64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Yer Bilimleri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tr-T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643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b="1" dirty="0" smtClean="0">
                <a:latin typeface="Century Gothic" panose="020B0502020202020204" pitchFamily="34" charset="0"/>
              </a:rPr>
              <a:t>ZİHİNSEL ALANLAR (BİLİŞSEL SÜREÇLER) 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571500" y="1714500"/>
          <a:ext cx="8031163" cy="1939923"/>
        </p:xfrm>
        <a:graphic>
          <a:graphicData uri="http://schemas.openxmlformats.org/drawingml/2006/table">
            <a:tbl>
              <a:tblPr/>
              <a:tblGrid>
                <a:gridCol w="5562349"/>
                <a:gridCol w="2468814"/>
              </a:tblGrid>
              <a:tr h="3588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Matematik Alanındaki Bilişsel Süreçler ve Dağılımları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1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Öğrenme Alanları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Yüzdelik Dağılım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386506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Bilme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86506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Uygulama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386506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Akıl Yürütme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571500" y="4214813"/>
          <a:ext cx="7989888" cy="1928811"/>
        </p:xfrm>
        <a:graphic>
          <a:graphicData uri="http://schemas.openxmlformats.org/drawingml/2006/table">
            <a:tbl>
              <a:tblPr/>
              <a:tblGrid>
                <a:gridCol w="5533762"/>
                <a:gridCol w="2456126"/>
              </a:tblGrid>
              <a:tr h="356790">
                <a:tc gridSpan="2">
                  <a:txBody>
                    <a:bodyPr/>
                    <a:lstStyle/>
                    <a:p>
                      <a:pPr marL="0" marR="0" lvl="0" indent="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Fen Alanındaki Bilişsel Süreçler ve Dağılımları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9145">
                <a:tc>
                  <a:txBody>
                    <a:bodyPr/>
                    <a:lstStyle/>
                    <a:p>
                      <a:pPr marL="0" marR="0" lvl="0" indent="2873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Öğrenme Alanları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873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Yüzdelik Dağılım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</a:tr>
              <a:tr h="384292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Bilme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84292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Uygulama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384292">
                <a:tc>
                  <a:txBody>
                    <a:bodyPr/>
                    <a:lstStyle/>
                    <a:p>
                      <a:pPr marL="449263" marR="0" lvl="0" indent="2873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Akıl Yürütme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2873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448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/>
              <a:t>TIMSS MADDE TİPLERİ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881226522"/>
              </p:ext>
            </p:extLst>
          </p:nvPr>
        </p:nvGraphicFramePr>
        <p:xfrm>
          <a:off x="1140495" y="1700808"/>
          <a:ext cx="6883698" cy="451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9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7344816" cy="61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1438"/>
            <a:ext cx="85534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921385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PISA DEĞERLENDİRME ÇERÇEVESİ</a:t>
            </a:r>
            <a:endParaRPr lang="tr-TR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1736"/>
            <a:ext cx="6384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1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71" y="1124744"/>
            <a:ext cx="6708997" cy="44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1438"/>
            <a:ext cx="8929688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en-AU" sz="2700" dirty="0" smtClean="0"/>
              <a:t>PISA 2012 Matematik Maddelerinin İçeriğe</a:t>
            </a:r>
            <a:r>
              <a:rPr lang="tr-TR" sz="2700" dirty="0" smtClean="0"/>
              <a:t> ve Süreçlere</a:t>
            </a:r>
            <a:r>
              <a:rPr lang="en-AU" sz="2700" dirty="0" smtClean="0"/>
              <a:t> Göre Dağılımı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85875" y="782638"/>
          <a:ext cx="6429376" cy="3003552"/>
        </p:xfrm>
        <a:graphic>
          <a:graphicData uri="http://schemas.openxmlformats.org/drawingml/2006/table">
            <a:tbl>
              <a:tblPr/>
              <a:tblGrid>
                <a:gridCol w="1876532"/>
                <a:gridCol w="1470935"/>
                <a:gridCol w="1758275"/>
                <a:gridCol w="1323634"/>
              </a:tblGrid>
              <a:tr h="840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Kategori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Madde Sayısı (Puanı)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Yüzde Olarak Sayı (Puan)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Hedef (%)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3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Değişim ve İlişkiler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35 (36)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28% (26%)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Yaklaşık 25%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Nicelik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33 (37)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26% (27%)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Yaklaşık 25%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Uzay ve Şekil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31 (33)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25% (24%)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Yaklaşık 25%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Belirsizlik ve Veri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27 (30)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21% (22%)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Yaklaşık 25%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126 (136)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357313" y="4500563"/>
          <a:ext cx="6215062" cy="1649412"/>
        </p:xfrm>
        <a:graphic>
          <a:graphicData uri="http://schemas.openxmlformats.org/drawingml/2006/table">
            <a:tbl>
              <a:tblPr/>
              <a:tblGrid>
                <a:gridCol w="2571939"/>
                <a:gridCol w="1170316"/>
                <a:gridCol w="1171233"/>
                <a:gridCol w="1301574"/>
              </a:tblGrid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0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Kategori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0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Madde Sayısı (Puanı)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0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Yüzde Olarak Sayı (Puan)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000" b="1">
                          <a:latin typeface="Calibri"/>
                          <a:ea typeface="Calibri"/>
                          <a:cs typeface="Times New Roman"/>
                        </a:rPr>
                        <a:t>Hedef %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latin typeface="Times New Roman"/>
                          <a:ea typeface="Calibri"/>
                          <a:cs typeface="Times New Roman"/>
                        </a:rPr>
                        <a:t>Durumları, problemleri matematiksel olarak formüle etme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31 (34)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25% (25%)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Yaklaşık 25%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latin typeface="Times New Roman"/>
                          <a:ea typeface="Calibri"/>
                          <a:cs typeface="Times New Roman"/>
                        </a:rPr>
                        <a:t>Matematiksel kavramları, gerçekleri, yöntemleri kullanma ve akıl yürütme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55 (59)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44% (43%)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Yaklaşık 50%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latin typeface="Times New Roman"/>
                          <a:ea typeface="+mn-ea"/>
                          <a:cs typeface="Times New Roman"/>
                        </a:rPr>
                        <a:t>Matematiksel çıktıları yorumlama, uygulama ve değerlendirme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40 (43)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32% (32%)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latin typeface="Calibri"/>
                          <a:ea typeface="Calibri"/>
                          <a:cs typeface="Times New Roman"/>
                        </a:rPr>
                        <a:t>Yaklaşık 25%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b="1">
                          <a:latin typeface="Calibri"/>
                          <a:ea typeface="Calibri"/>
                          <a:cs typeface="Times New Roman"/>
                        </a:rPr>
                        <a:t>Toplam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b="1">
                          <a:latin typeface="Calibri"/>
                          <a:ea typeface="Calibri"/>
                          <a:cs typeface="Times New Roman"/>
                        </a:rPr>
                        <a:t>126 (136)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b="1">
                          <a:latin typeface="Calibri"/>
                          <a:ea typeface="Calibri"/>
                          <a:cs typeface="Times New Roman"/>
                        </a:rPr>
                        <a:t>100%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b="1" dirty="0">
                          <a:latin typeface="Calibri"/>
                          <a:ea typeface="Calibri"/>
                          <a:cs typeface="Times New Roman"/>
                        </a:rPr>
                        <a:t>100%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600" b="1" smtClean="0">
                <a:solidFill>
                  <a:srgbClr val="FF0000"/>
                </a:solidFill>
              </a:rPr>
              <a:t>PISA MADDE TİPLERİ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381000" y="2286000"/>
            <a:ext cx="8610600" cy="3048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Ölçme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araçları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değerlendirme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ünitelerinden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oluşmaktadır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ünitede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metinler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şekiller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tablolar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grafiklerden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oluşan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ortak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madde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kökü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ardından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metnin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şeklin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tablonun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grafiğin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farklı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yönleri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ilgili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maddeler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bulunmaktadır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tr-TR" sz="2200" dirty="0" smtClean="0"/>
              <a:t>         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262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İçerik Yer Tutucusu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267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Bu maddelerin yaklaşık yarısı öğrencilerin 4 ya da 5 seçenekten birini işaretledikleri 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çoktan seçmeli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basit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çoktan seçmeli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ya da öğrencilerin bir dizi önermeyi “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evet/hayır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veya“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katılıyorum/katılmıyorum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yanlış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”gibi muhtemel iki yanıttan birini seçerek değerlendirdikleri maddelerden (</a:t>
            </a:r>
            <a:r>
              <a:rPr lang="en-US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karmaşık 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çoktan seçmeli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oluşmaktadır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Kalan maddeler ise, öğrencilerin kısa ya da uzun, kendi yanıtlarını oluşturmalarının istendiği </a:t>
            </a: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açık uçlu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maddelerdir.</a:t>
            </a:r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Sadece bir kısmı doğru olan ya da istenenden daha basit bir açıklama yapılan yanıtlara</a:t>
            </a:r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kısmî puan verilmektedir. Puanlama işlemi, bu konuda eğitim almış kişiler tarafından, detaylı puanlayıcı kılavuzunda yer alan yönergelere göre gerçekleştirilmektedir.</a:t>
            </a:r>
          </a:p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4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1481</TotalTime>
  <Words>1154</Words>
  <Application>Microsoft Office PowerPoint</Application>
  <PresentationFormat>Ekran Gösterisi (4:3)</PresentationFormat>
  <Paragraphs>274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40</vt:i4>
      </vt:variant>
    </vt:vector>
  </HeadingPairs>
  <TitlesOfParts>
    <vt:vector size="55" baseType="lpstr">
      <vt:lpstr>Arial</vt:lpstr>
      <vt:lpstr>Calibri</vt:lpstr>
      <vt:lpstr>Century Gothic</vt:lpstr>
      <vt:lpstr>Constantia</vt:lpstr>
      <vt:lpstr>Franklin Gothic Book</vt:lpstr>
      <vt:lpstr>Franklin Gothic Medium</vt:lpstr>
      <vt:lpstr>Georgia</vt:lpstr>
      <vt:lpstr>Malta</vt:lpstr>
      <vt:lpstr>Palatino</vt:lpstr>
      <vt:lpstr>Times New Roman</vt:lpstr>
      <vt:lpstr>Tunga</vt:lpstr>
      <vt:lpstr>Wingdings</vt:lpstr>
      <vt:lpstr>Wingdings 2</vt:lpstr>
      <vt:lpstr>Açılar</vt:lpstr>
      <vt:lpstr>Ofis Teması</vt:lpstr>
      <vt:lpstr>Kullanılan ölçme araçları</vt:lpstr>
      <vt:lpstr>PISA VE OKURYAZARLIK</vt:lpstr>
      <vt:lpstr>PowerPoint Sunusu</vt:lpstr>
      <vt:lpstr>PISA DEĞERLENDİRME ÇERÇEVESİ</vt:lpstr>
      <vt:lpstr>PowerPoint Sunusu</vt:lpstr>
      <vt:lpstr> PISA 2012 Matematik Maddelerinin İçeriğe ve Süreçlere Göre Dağılımı </vt:lpstr>
      <vt:lpstr>PISA MADDE TİPLERİ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BURGULU BİNA</vt:lpstr>
      <vt:lpstr>PowerPoint Sunusu</vt:lpstr>
      <vt:lpstr>PowerPoint Sunusu</vt:lpstr>
      <vt:lpstr>PowerPoint Sunusu</vt:lpstr>
      <vt:lpstr>PowerPoint Sunusu</vt:lpstr>
      <vt:lpstr>TIMSS DEĞERLENDİRME ÇERÇEVESİ</vt:lpstr>
      <vt:lpstr> TIMSS’in Öğretim Modeli </vt:lpstr>
      <vt:lpstr>ÖĞRENME ALANLARI </vt:lpstr>
      <vt:lpstr>ZİHİNSEL ALANLAR (BİLİŞSEL SÜREÇLER) </vt:lpstr>
      <vt:lpstr>TIMSS MADDE TİPLERİ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ULUSLARARASI ÖĞRENCİ DEĞERLENDİRME PROGRAMI</dc:title>
  <dc:creator>Etglab01 PC06</dc:creator>
  <cp:lastModifiedBy>Admin</cp:lastModifiedBy>
  <cp:revision>103</cp:revision>
  <dcterms:created xsi:type="dcterms:W3CDTF">2012-01-20T08:04:32Z</dcterms:created>
  <dcterms:modified xsi:type="dcterms:W3CDTF">2016-05-09T01:42:45Z</dcterms:modified>
</cp:coreProperties>
</file>