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4" r:id="rId2"/>
    <p:sldMasterId id="2147483732" r:id="rId3"/>
    <p:sldMasterId id="2147483760" r:id="rId4"/>
  </p:sldMasterIdLst>
  <p:notesMasterIdLst>
    <p:notesMasterId r:id="rId46"/>
  </p:notesMasterIdLst>
  <p:handoutMasterIdLst>
    <p:handoutMasterId r:id="rId47"/>
  </p:handoutMasterIdLst>
  <p:sldIdLst>
    <p:sldId id="336" r:id="rId5"/>
    <p:sldId id="337" r:id="rId6"/>
    <p:sldId id="338" r:id="rId7"/>
    <p:sldId id="280" r:id="rId8"/>
    <p:sldId id="331" r:id="rId9"/>
    <p:sldId id="303" r:id="rId10"/>
    <p:sldId id="332" r:id="rId11"/>
    <p:sldId id="333" r:id="rId12"/>
    <p:sldId id="341" r:id="rId13"/>
    <p:sldId id="342" r:id="rId14"/>
    <p:sldId id="339" r:id="rId15"/>
    <p:sldId id="334" r:id="rId16"/>
    <p:sldId id="335" r:id="rId17"/>
    <p:sldId id="340" r:id="rId18"/>
    <p:sldId id="292" r:id="rId19"/>
    <p:sldId id="344" r:id="rId20"/>
    <p:sldId id="345" r:id="rId21"/>
    <p:sldId id="346" r:id="rId22"/>
    <p:sldId id="347" r:id="rId23"/>
    <p:sldId id="348" r:id="rId24"/>
    <p:sldId id="349" r:id="rId25"/>
    <p:sldId id="368" r:id="rId26"/>
    <p:sldId id="367" r:id="rId27"/>
    <p:sldId id="350" r:id="rId28"/>
    <p:sldId id="351" r:id="rId29"/>
    <p:sldId id="366"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27" r:id="rId44"/>
    <p:sldId id="328" r:id="rId45"/>
  </p:sldIdLst>
  <p:sldSz cx="9144000" cy="5143500" type="screen16x9"/>
  <p:notesSz cx="9928225"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mut ERKINTAS" initials="U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200"/>
    <a:srgbClr val="9E009E"/>
    <a:srgbClr val="CC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70" autoAdjust="0"/>
  </p:normalViewPr>
  <p:slideViewPr>
    <p:cSldViewPr>
      <p:cViewPr varScale="1">
        <p:scale>
          <a:sx n="130" d="100"/>
          <a:sy n="130" d="100"/>
        </p:scale>
        <p:origin x="104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Sayfa1!$B$1</c:f>
              <c:strCache>
                <c:ptCount val="1"/>
                <c:pt idx="0">
                  <c:v>Matematik</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Sayfa1!$A$2:$A$5</c:f>
              <c:numCache>
                <c:formatCode>General</c:formatCode>
                <c:ptCount val="4"/>
                <c:pt idx="0">
                  <c:v>2003</c:v>
                </c:pt>
                <c:pt idx="1">
                  <c:v>2006</c:v>
                </c:pt>
                <c:pt idx="2">
                  <c:v>2009</c:v>
                </c:pt>
                <c:pt idx="3">
                  <c:v>2012</c:v>
                </c:pt>
              </c:numCache>
            </c:numRef>
          </c:cat>
          <c:val>
            <c:numRef>
              <c:f>Sayfa1!$B$2:$B$5</c:f>
              <c:numCache>
                <c:formatCode>General</c:formatCode>
                <c:ptCount val="4"/>
                <c:pt idx="0">
                  <c:v>423</c:v>
                </c:pt>
                <c:pt idx="1">
                  <c:v>424</c:v>
                </c:pt>
                <c:pt idx="2">
                  <c:v>445</c:v>
                </c:pt>
                <c:pt idx="3">
                  <c:v>448</c:v>
                </c:pt>
              </c:numCache>
            </c:numRef>
          </c:val>
          <c:smooth val="0"/>
        </c:ser>
        <c:ser>
          <c:idx val="1"/>
          <c:order val="1"/>
          <c:tx>
            <c:strRef>
              <c:f>Sayfa1!$C$1</c:f>
              <c:strCache>
                <c:ptCount val="1"/>
                <c:pt idx="0">
                  <c:v>Okuma</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Sayfa1!$A$2:$A$5</c:f>
              <c:numCache>
                <c:formatCode>General</c:formatCode>
                <c:ptCount val="4"/>
                <c:pt idx="0">
                  <c:v>2003</c:v>
                </c:pt>
                <c:pt idx="1">
                  <c:v>2006</c:v>
                </c:pt>
                <c:pt idx="2">
                  <c:v>2009</c:v>
                </c:pt>
                <c:pt idx="3">
                  <c:v>2012</c:v>
                </c:pt>
              </c:numCache>
            </c:numRef>
          </c:cat>
          <c:val>
            <c:numRef>
              <c:f>Sayfa1!$C$2:$C$5</c:f>
              <c:numCache>
                <c:formatCode>General</c:formatCode>
                <c:ptCount val="4"/>
                <c:pt idx="0">
                  <c:v>441</c:v>
                </c:pt>
                <c:pt idx="1">
                  <c:v>447</c:v>
                </c:pt>
                <c:pt idx="2">
                  <c:v>464</c:v>
                </c:pt>
                <c:pt idx="3">
                  <c:v>475</c:v>
                </c:pt>
              </c:numCache>
            </c:numRef>
          </c:val>
          <c:smooth val="0"/>
        </c:ser>
        <c:ser>
          <c:idx val="2"/>
          <c:order val="2"/>
          <c:tx>
            <c:strRef>
              <c:f>Sayfa1!$D$1</c:f>
              <c:strCache>
                <c:ptCount val="1"/>
                <c:pt idx="0">
                  <c:v>Fen</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Sayfa1!$A$2:$A$5</c:f>
              <c:numCache>
                <c:formatCode>General</c:formatCode>
                <c:ptCount val="4"/>
                <c:pt idx="0">
                  <c:v>2003</c:v>
                </c:pt>
                <c:pt idx="1">
                  <c:v>2006</c:v>
                </c:pt>
                <c:pt idx="2">
                  <c:v>2009</c:v>
                </c:pt>
                <c:pt idx="3">
                  <c:v>2012</c:v>
                </c:pt>
              </c:numCache>
            </c:numRef>
          </c:cat>
          <c:val>
            <c:numRef>
              <c:f>Sayfa1!$D$2:$D$5</c:f>
              <c:numCache>
                <c:formatCode>General</c:formatCode>
                <c:ptCount val="4"/>
                <c:pt idx="0">
                  <c:v>434</c:v>
                </c:pt>
                <c:pt idx="1">
                  <c:v>424</c:v>
                </c:pt>
                <c:pt idx="2">
                  <c:v>454</c:v>
                </c:pt>
                <c:pt idx="3">
                  <c:v>463</c:v>
                </c:pt>
              </c:numCache>
            </c:numRef>
          </c:val>
          <c:smooth val="0"/>
        </c:ser>
        <c:dLbls>
          <c:dLblPos val="t"/>
          <c:showLegendKey val="0"/>
          <c:showVal val="1"/>
          <c:showCatName val="0"/>
          <c:showSerName val="0"/>
          <c:showPercent val="0"/>
          <c:showBubbleSize val="0"/>
        </c:dLbls>
        <c:marker val="1"/>
        <c:smooth val="0"/>
        <c:axId val="-1061208048"/>
        <c:axId val="-1061212944"/>
      </c:lineChart>
      <c:catAx>
        <c:axId val="-106120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tr-TR"/>
          </a:p>
        </c:txPr>
        <c:crossAx val="-1061212944"/>
        <c:crosses val="autoZero"/>
        <c:auto val="1"/>
        <c:lblAlgn val="ctr"/>
        <c:lblOffset val="100"/>
        <c:noMultiLvlLbl val="0"/>
      </c:catAx>
      <c:valAx>
        <c:axId val="-1061212944"/>
        <c:scaling>
          <c:orientation val="minMax"/>
          <c:min val="420"/>
        </c:scaling>
        <c:delete val="1"/>
        <c:axPos val="l"/>
        <c:numFmt formatCode="General" sourceLinked="1"/>
        <c:majorTickMark val="none"/>
        <c:minorTickMark val="none"/>
        <c:tickLblPos val="nextTo"/>
        <c:crossAx val="-106120804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07/relationships/hdphoto" Target="../media/hdphoto3.wdp"/><Relationship Id="rId1" Type="http://schemas.openxmlformats.org/officeDocument/2006/relationships/image" Target="../media/image21.png"/><Relationship Id="rId6" Type="http://schemas.microsoft.com/office/2007/relationships/hdphoto" Target="../media/hdphoto5.wdp"/><Relationship Id="rId5" Type="http://schemas.openxmlformats.org/officeDocument/2006/relationships/image" Target="../media/image23.png"/><Relationship Id="rId4" Type="http://schemas.microsoft.com/office/2007/relationships/hdphoto" Target="../media/hdphoto4.wdp"/></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9664B-0C88-4CF8-9AED-1FB49818EDAE}" type="doc">
      <dgm:prSet loTypeId="urn:microsoft.com/office/officeart/2005/8/layout/matrix1" loCatId="matrix" qsTypeId="urn:microsoft.com/office/officeart/2005/8/quickstyle/3d3" qsCatId="3D" csTypeId="urn:microsoft.com/office/officeart/2005/8/colors/accent4_5" csCatId="accent4" phldr="1"/>
      <dgm:spPr/>
      <dgm:t>
        <a:bodyPr/>
        <a:lstStyle/>
        <a:p>
          <a:endParaRPr lang="tr-TR"/>
        </a:p>
      </dgm:t>
    </dgm:pt>
    <dgm:pt modelId="{D1767990-0DB1-4BED-A0F5-63FD8F72029C}">
      <dgm:prSet phldrT="[Metin]" custT="1"/>
      <dgm:spPr>
        <a:solidFill>
          <a:schemeClr val="bg1"/>
        </a:solidFill>
        <a:ln w="6350">
          <a:noFill/>
        </a:ln>
      </dgm:spPr>
      <dgm:t>
        <a:bodyPr/>
        <a:lstStyle/>
        <a:p>
          <a:r>
            <a:rPr lang="tr-TR" sz="4000" b="0" cap="none" spc="0" dirty="0" smtClean="0">
              <a:ln w="0"/>
              <a:solidFill>
                <a:schemeClr val="tx1"/>
              </a:solidFill>
              <a:effectLst>
                <a:outerShdw blurRad="38100" dist="19050" dir="2700000" algn="tl" rotWithShape="0">
                  <a:schemeClr val="dk1">
                    <a:alpha val="40000"/>
                  </a:schemeClr>
                </a:outerShdw>
              </a:effectLst>
            </a:rPr>
            <a:t>PISA</a:t>
          </a:r>
          <a:endParaRPr lang="tr-TR" sz="4000" b="0" cap="none" spc="0" dirty="0">
            <a:ln w="0"/>
            <a:solidFill>
              <a:schemeClr val="tx1"/>
            </a:solidFill>
            <a:effectLst>
              <a:outerShdw blurRad="38100" dist="19050" dir="2700000" algn="tl" rotWithShape="0">
                <a:schemeClr val="dk1">
                  <a:alpha val="40000"/>
                </a:schemeClr>
              </a:outerShdw>
            </a:effectLst>
          </a:endParaRPr>
        </a:p>
      </dgm:t>
    </dgm:pt>
    <dgm:pt modelId="{60FB31E2-782F-4794-BE6A-0BB0141D0832}" type="parTrans" cxnId="{F86AA0BA-FE1C-42A0-9F98-157589E37AAD}">
      <dgm:prSet/>
      <dgm:spPr/>
      <dgm:t>
        <a:bodyPr/>
        <a:lstStyle/>
        <a:p>
          <a:endParaRPr lang="tr-TR" sz="1200">
            <a:solidFill>
              <a:schemeClr val="tx1"/>
            </a:solidFill>
          </a:endParaRPr>
        </a:p>
      </dgm:t>
    </dgm:pt>
    <dgm:pt modelId="{00B2A728-1B34-4A64-888D-2E82AF133996}" type="sibTrans" cxnId="{F86AA0BA-FE1C-42A0-9F98-157589E37AAD}">
      <dgm:prSet/>
      <dgm:spPr/>
      <dgm:t>
        <a:bodyPr/>
        <a:lstStyle/>
        <a:p>
          <a:endParaRPr lang="tr-TR" sz="1200">
            <a:solidFill>
              <a:schemeClr val="tx1"/>
            </a:solidFill>
          </a:endParaRPr>
        </a:p>
      </dgm:t>
    </dgm:pt>
    <dgm:pt modelId="{EA7809C7-E685-460E-A1F9-11E43CFFBCC3}">
      <dgm:prSet phldrT="[Metin]" custT="1"/>
      <dgm:spPr>
        <a:solidFill>
          <a:srgbClr val="C00000"/>
        </a:solidFill>
      </dgm:spPr>
      <dgm:t>
        <a:bodyPr/>
        <a:lstStyle/>
        <a:p>
          <a:r>
            <a:rPr lang="tr-TR" sz="2400" b="0" cap="none" spc="0" dirty="0" smtClean="0">
              <a:ln w="0"/>
              <a:solidFill>
                <a:schemeClr val="bg1"/>
              </a:solidFill>
              <a:effectLst>
                <a:outerShdw blurRad="38100" dist="19050" dir="2700000" algn="tl" rotWithShape="0">
                  <a:schemeClr val="dk1">
                    <a:alpha val="40000"/>
                  </a:schemeClr>
                </a:outerShdw>
              </a:effectLst>
            </a:rPr>
            <a:t>OECD</a:t>
          </a:r>
          <a:endParaRPr lang="tr-TR" sz="2400" b="0" cap="none" spc="0" dirty="0">
            <a:ln w="0"/>
            <a:solidFill>
              <a:schemeClr val="bg1"/>
            </a:solidFill>
            <a:effectLst>
              <a:outerShdw blurRad="38100" dist="19050" dir="2700000" algn="tl" rotWithShape="0">
                <a:schemeClr val="dk1">
                  <a:alpha val="40000"/>
                </a:schemeClr>
              </a:outerShdw>
            </a:effectLst>
          </a:endParaRPr>
        </a:p>
      </dgm:t>
    </dgm:pt>
    <dgm:pt modelId="{A0E7E208-EF16-43E1-B306-3FA84A617C9A}" type="parTrans" cxnId="{EC5798E5-6400-49C6-BF72-4BAD41C83D82}">
      <dgm:prSet/>
      <dgm:spPr/>
      <dgm:t>
        <a:bodyPr/>
        <a:lstStyle/>
        <a:p>
          <a:endParaRPr lang="tr-TR" sz="1200">
            <a:solidFill>
              <a:schemeClr val="tx1"/>
            </a:solidFill>
          </a:endParaRPr>
        </a:p>
      </dgm:t>
    </dgm:pt>
    <dgm:pt modelId="{7E79DF99-4981-472C-8722-6D7D1D2C1F50}" type="sibTrans" cxnId="{EC5798E5-6400-49C6-BF72-4BAD41C83D82}">
      <dgm:prSet/>
      <dgm:spPr/>
      <dgm:t>
        <a:bodyPr/>
        <a:lstStyle/>
        <a:p>
          <a:endParaRPr lang="tr-TR" sz="1200">
            <a:solidFill>
              <a:schemeClr val="tx1"/>
            </a:solidFill>
          </a:endParaRPr>
        </a:p>
      </dgm:t>
    </dgm:pt>
    <dgm:pt modelId="{0A1F0F99-AD83-4AB5-AD39-E3B80D9E9C1E}">
      <dgm:prSet phldrT="[Metin]" custT="1"/>
      <dgm:spPr>
        <a:solidFill>
          <a:srgbClr val="92D050">
            <a:alpha val="76667"/>
          </a:srgbClr>
        </a:solidFill>
      </dgm:spPr>
      <dgm:t>
        <a:bodyPr/>
        <a:lstStyle/>
        <a:p>
          <a:r>
            <a:rPr lang="tr-TR" sz="2400" b="0" cap="none" spc="0" dirty="0" smtClean="0">
              <a:ln w="0"/>
              <a:solidFill>
                <a:schemeClr val="bg1"/>
              </a:solidFill>
              <a:effectLst>
                <a:outerShdw blurRad="38100" dist="19050" dir="2700000" algn="tl" rotWithShape="0">
                  <a:schemeClr val="dk1">
                    <a:alpha val="40000"/>
                  </a:schemeClr>
                </a:outerShdw>
              </a:effectLst>
            </a:rPr>
            <a:t>15 yaş grubu</a:t>
          </a:r>
          <a:endParaRPr lang="tr-TR" sz="2400" b="0" cap="none" spc="0" dirty="0">
            <a:ln w="0"/>
            <a:solidFill>
              <a:schemeClr val="bg1"/>
            </a:solidFill>
            <a:effectLst>
              <a:outerShdw blurRad="38100" dist="19050" dir="2700000" algn="tl" rotWithShape="0">
                <a:schemeClr val="dk1">
                  <a:alpha val="40000"/>
                </a:schemeClr>
              </a:outerShdw>
            </a:effectLst>
          </a:endParaRPr>
        </a:p>
      </dgm:t>
    </dgm:pt>
    <dgm:pt modelId="{88C69869-BABE-430C-B607-64B14460C6C5}" type="parTrans" cxnId="{16535FF3-679A-480E-ADA7-813F700284B8}">
      <dgm:prSet/>
      <dgm:spPr/>
      <dgm:t>
        <a:bodyPr/>
        <a:lstStyle/>
        <a:p>
          <a:endParaRPr lang="tr-TR" sz="1200">
            <a:solidFill>
              <a:schemeClr val="tx1"/>
            </a:solidFill>
          </a:endParaRPr>
        </a:p>
      </dgm:t>
    </dgm:pt>
    <dgm:pt modelId="{C4D9E0ED-D592-46BB-BB3A-4350E765C4E9}" type="sibTrans" cxnId="{16535FF3-679A-480E-ADA7-813F700284B8}">
      <dgm:prSet/>
      <dgm:spPr/>
      <dgm:t>
        <a:bodyPr/>
        <a:lstStyle/>
        <a:p>
          <a:endParaRPr lang="tr-TR" sz="1200">
            <a:solidFill>
              <a:schemeClr val="tx1"/>
            </a:solidFill>
          </a:endParaRPr>
        </a:p>
      </dgm:t>
    </dgm:pt>
    <dgm:pt modelId="{128EA3ED-78CE-4220-AACA-CAD87A087056}">
      <dgm:prSet phldrT="[Metin]" custT="1"/>
      <dgm:spPr>
        <a:solidFill>
          <a:srgbClr val="7030A0"/>
        </a:solidFill>
      </dgm:spPr>
      <dgm:t>
        <a:bodyPr/>
        <a:lstStyle/>
        <a:p>
          <a:pPr algn="l"/>
          <a:r>
            <a:rPr lang="tr-TR" sz="2400" b="0" cap="none" spc="0" dirty="0" smtClean="0">
              <a:ln w="0"/>
              <a:solidFill>
                <a:schemeClr val="bg1"/>
              </a:solidFill>
              <a:effectLst>
                <a:outerShdw blurRad="38100" dist="19050" dir="2700000" algn="tl" rotWithShape="0">
                  <a:schemeClr val="dk1">
                    <a:alpha val="40000"/>
                  </a:schemeClr>
                </a:outerShdw>
              </a:effectLst>
            </a:rPr>
            <a:t>Bilişsel</a:t>
          </a:r>
          <a:r>
            <a:rPr lang="tr-TR" sz="1600" b="0" cap="none" spc="0" dirty="0" smtClean="0">
              <a:ln w="0"/>
              <a:solidFill>
                <a:schemeClr val="bg1"/>
              </a:solidFill>
              <a:effectLst>
                <a:outerShdw blurRad="38100" dist="19050" dir="2700000" algn="tl" rotWithShape="0">
                  <a:schemeClr val="dk1">
                    <a:alpha val="40000"/>
                  </a:schemeClr>
                </a:outerShdw>
              </a:effectLst>
            </a:rPr>
            <a:t> </a:t>
          </a:r>
          <a:r>
            <a:rPr lang="tr-TR" sz="2400" b="0" cap="none" spc="0" dirty="0" smtClean="0">
              <a:ln w="0"/>
              <a:solidFill>
                <a:schemeClr val="bg1"/>
              </a:solidFill>
              <a:effectLst>
                <a:outerShdw blurRad="38100" dist="19050" dir="2700000" algn="tl" rotWithShape="0">
                  <a:schemeClr val="dk1">
                    <a:alpha val="40000"/>
                  </a:schemeClr>
                </a:outerShdw>
              </a:effectLst>
            </a:rPr>
            <a:t>Testler</a:t>
          </a:r>
          <a:endParaRPr lang="tr-TR" sz="2400" b="0" cap="none" spc="0" dirty="0">
            <a:ln w="0"/>
            <a:solidFill>
              <a:schemeClr val="bg1"/>
            </a:solidFill>
            <a:effectLst>
              <a:outerShdw blurRad="38100" dist="19050" dir="2700000" algn="tl" rotWithShape="0">
                <a:schemeClr val="dk1">
                  <a:alpha val="40000"/>
                </a:schemeClr>
              </a:outerShdw>
            </a:effectLst>
          </a:endParaRPr>
        </a:p>
      </dgm:t>
    </dgm:pt>
    <dgm:pt modelId="{C1C9F050-C902-4B70-AC0D-093C4B95D479}" type="parTrans" cxnId="{9B0BBE67-E912-438B-AE0E-7A1B3D030880}">
      <dgm:prSet/>
      <dgm:spPr/>
      <dgm:t>
        <a:bodyPr/>
        <a:lstStyle/>
        <a:p>
          <a:endParaRPr lang="tr-TR" sz="1200">
            <a:solidFill>
              <a:schemeClr val="tx1"/>
            </a:solidFill>
          </a:endParaRPr>
        </a:p>
      </dgm:t>
    </dgm:pt>
    <dgm:pt modelId="{2E485F0C-EC17-4D61-9435-4605D6C86DC8}" type="sibTrans" cxnId="{9B0BBE67-E912-438B-AE0E-7A1B3D030880}">
      <dgm:prSet/>
      <dgm:spPr/>
      <dgm:t>
        <a:bodyPr/>
        <a:lstStyle/>
        <a:p>
          <a:endParaRPr lang="tr-TR" sz="1200">
            <a:solidFill>
              <a:schemeClr val="tx1"/>
            </a:solidFill>
          </a:endParaRPr>
        </a:p>
      </dgm:t>
    </dgm:pt>
    <dgm:pt modelId="{FABB8A03-D523-4CA5-A475-B0E9511A0DD7}">
      <dgm:prSet phldrT="[Metin]" custT="1"/>
      <dgm:spPr>
        <a:solidFill>
          <a:srgbClr val="0070C0"/>
        </a:solidFill>
      </dgm:spPr>
      <dgm:t>
        <a:bodyPr/>
        <a:lstStyle/>
        <a:p>
          <a:r>
            <a:rPr lang="tr-TR" sz="2400" b="0" cap="none" spc="0" dirty="0" smtClean="0">
              <a:ln w="0"/>
              <a:solidFill>
                <a:schemeClr val="bg1"/>
              </a:solidFill>
              <a:effectLst>
                <a:outerShdw blurRad="38100" dist="19050" dir="2700000" algn="tl" rotWithShape="0">
                  <a:schemeClr val="dk1">
                    <a:alpha val="40000"/>
                  </a:schemeClr>
                </a:outerShdw>
              </a:effectLst>
            </a:rPr>
            <a:t>Anketler</a:t>
          </a:r>
          <a:endParaRPr lang="tr-TR" sz="2400" b="0" cap="none" spc="0" dirty="0">
            <a:ln w="0"/>
            <a:solidFill>
              <a:schemeClr val="bg1"/>
            </a:solidFill>
            <a:effectLst>
              <a:outerShdw blurRad="38100" dist="19050" dir="2700000" algn="tl" rotWithShape="0">
                <a:schemeClr val="dk1">
                  <a:alpha val="40000"/>
                </a:schemeClr>
              </a:outerShdw>
            </a:effectLst>
          </a:endParaRPr>
        </a:p>
      </dgm:t>
    </dgm:pt>
    <dgm:pt modelId="{3A188858-E072-4309-B447-1A9BC61EB985}" type="parTrans" cxnId="{FEA166EB-2C48-4A4B-857F-3B78F2CDC5BC}">
      <dgm:prSet/>
      <dgm:spPr/>
      <dgm:t>
        <a:bodyPr/>
        <a:lstStyle/>
        <a:p>
          <a:endParaRPr lang="tr-TR" sz="1200">
            <a:solidFill>
              <a:schemeClr val="tx1"/>
            </a:solidFill>
          </a:endParaRPr>
        </a:p>
      </dgm:t>
    </dgm:pt>
    <dgm:pt modelId="{8455F452-DF60-4847-A480-428295986928}" type="sibTrans" cxnId="{FEA166EB-2C48-4A4B-857F-3B78F2CDC5BC}">
      <dgm:prSet/>
      <dgm:spPr/>
      <dgm:t>
        <a:bodyPr/>
        <a:lstStyle/>
        <a:p>
          <a:endParaRPr lang="tr-TR" sz="1200">
            <a:solidFill>
              <a:schemeClr val="tx1"/>
            </a:solidFill>
          </a:endParaRPr>
        </a:p>
      </dgm:t>
    </dgm:pt>
    <dgm:pt modelId="{A8F0F081-3C1B-4BA9-9504-98ABD90C04A9}" type="pres">
      <dgm:prSet presAssocID="{CF19664B-0C88-4CF8-9AED-1FB49818EDAE}" presName="diagram" presStyleCnt="0">
        <dgm:presLayoutVars>
          <dgm:chMax val="1"/>
          <dgm:dir/>
          <dgm:animLvl val="ctr"/>
          <dgm:resizeHandles val="exact"/>
        </dgm:presLayoutVars>
      </dgm:prSet>
      <dgm:spPr/>
      <dgm:t>
        <a:bodyPr/>
        <a:lstStyle/>
        <a:p>
          <a:endParaRPr lang="tr-TR"/>
        </a:p>
      </dgm:t>
    </dgm:pt>
    <dgm:pt modelId="{B8AA6BED-54AF-4D40-A92D-9906ACA353FA}" type="pres">
      <dgm:prSet presAssocID="{CF19664B-0C88-4CF8-9AED-1FB49818EDAE}" presName="matrix" presStyleCnt="0"/>
      <dgm:spPr/>
    </dgm:pt>
    <dgm:pt modelId="{70E5AEE6-A927-451C-8631-711996EC5897}" type="pres">
      <dgm:prSet presAssocID="{CF19664B-0C88-4CF8-9AED-1FB49818EDAE}" presName="tile1" presStyleLbl="node1" presStyleIdx="0" presStyleCnt="4" custScaleX="75132" custScaleY="75132" custLinFactNeighborX="-7595" custLinFactNeighborY="-8811"/>
      <dgm:spPr/>
      <dgm:t>
        <a:bodyPr/>
        <a:lstStyle/>
        <a:p>
          <a:endParaRPr lang="tr-TR"/>
        </a:p>
      </dgm:t>
    </dgm:pt>
    <dgm:pt modelId="{C04BFE47-357F-4EFB-86D4-76E423B62EAE}" type="pres">
      <dgm:prSet presAssocID="{CF19664B-0C88-4CF8-9AED-1FB49818EDAE}" presName="tile1text" presStyleLbl="node1" presStyleIdx="0" presStyleCnt="4">
        <dgm:presLayoutVars>
          <dgm:chMax val="0"/>
          <dgm:chPref val="0"/>
          <dgm:bulletEnabled val="1"/>
        </dgm:presLayoutVars>
      </dgm:prSet>
      <dgm:spPr/>
      <dgm:t>
        <a:bodyPr/>
        <a:lstStyle/>
        <a:p>
          <a:endParaRPr lang="tr-TR"/>
        </a:p>
      </dgm:t>
    </dgm:pt>
    <dgm:pt modelId="{6ED8AA40-1749-4438-8926-0A695E330C4D}" type="pres">
      <dgm:prSet presAssocID="{CF19664B-0C88-4CF8-9AED-1FB49818EDAE}" presName="tile2" presStyleLbl="node1" presStyleIdx="1" presStyleCnt="4" custScaleX="75132" custScaleY="75132" custLinFactNeighborX="3708" custLinFactNeighborY="-5189"/>
      <dgm:spPr/>
      <dgm:t>
        <a:bodyPr/>
        <a:lstStyle/>
        <a:p>
          <a:endParaRPr lang="tr-TR"/>
        </a:p>
      </dgm:t>
    </dgm:pt>
    <dgm:pt modelId="{13B80604-9821-4B2C-B6E2-5E5C51D550FA}" type="pres">
      <dgm:prSet presAssocID="{CF19664B-0C88-4CF8-9AED-1FB49818EDAE}" presName="tile2text" presStyleLbl="node1" presStyleIdx="1" presStyleCnt="4">
        <dgm:presLayoutVars>
          <dgm:chMax val="0"/>
          <dgm:chPref val="0"/>
          <dgm:bulletEnabled val="1"/>
        </dgm:presLayoutVars>
      </dgm:prSet>
      <dgm:spPr/>
      <dgm:t>
        <a:bodyPr/>
        <a:lstStyle/>
        <a:p>
          <a:endParaRPr lang="tr-TR"/>
        </a:p>
      </dgm:t>
    </dgm:pt>
    <dgm:pt modelId="{23E1C94E-A3C4-4657-BC9D-227C956E352F}" type="pres">
      <dgm:prSet presAssocID="{CF19664B-0C88-4CF8-9AED-1FB49818EDAE}" presName="tile3" presStyleLbl="node1" presStyleIdx="2" presStyleCnt="4" custScaleX="75132" custScaleY="75132" custLinFactNeighborX="-7595" custLinFactNeighborY="12296"/>
      <dgm:spPr/>
      <dgm:t>
        <a:bodyPr/>
        <a:lstStyle/>
        <a:p>
          <a:endParaRPr lang="tr-TR"/>
        </a:p>
      </dgm:t>
    </dgm:pt>
    <dgm:pt modelId="{534C2A89-48AC-4B8E-8A60-0D55B8C20844}" type="pres">
      <dgm:prSet presAssocID="{CF19664B-0C88-4CF8-9AED-1FB49818EDAE}" presName="tile3text" presStyleLbl="node1" presStyleIdx="2" presStyleCnt="4">
        <dgm:presLayoutVars>
          <dgm:chMax val="0"/>
          <dgm:chPref val="0"/>
          <dgm:bulletEnabled val="1"/>
        </dgm:presLayoutVars>
      </dgm:prSet>
      <dgm:spPr/>
      <dgm:t>
        <a:bodyPr/>
        <a:lstStyle/>
        <a:p>
          <a:endParaRPr lang="tr-TR"/>
        </a:p>
      </dgm:t>
    </dgm:pt>
    <dgm:pt modelId="{C3B3A89A-7FDD-48A3-BEEB-BD5BDF6F030D}" type="pres">
      <dgm:prSet presAssocID="{CF19664B-0C88-4CF8-9AED-1FB49818EDAE}" presName="tile4" presStyleLbl="node1" presStyleIdx="3" presStyleCnt="4" custScaleX="75132" custScaleY="75132" custLinFactNeighborX="7138" custLinFactNeighborY="7112"/>
      <dgm:spPr/>
      <dgm:t>
        <a:bodyPr/>
        <a:lstStyle/>
        <a:p>
          <a:endParaRPr lang="tr-TR"/>
        </a:p>
      </dgm:t>
    </dgm:pt>
    <dgm:pt modelId="{B6A61714-C789-4721-B016-78B213BA585E}" type="pres">
      <dgm:prSet presAssocID="{CF19664B-0C88-4CF8-9AED-1FB49818EDAE}" presName="tile4text" presStyleLbl="node1" presStyleIdx="3" presStyleCnt="4">
        <dgm:presLayoutVars>
          <dgm:chMax val="0"/>
          <dgm:chPref val="0"/>
          <dgm:bulletEnabled val="1"/>
        </dgm:presLayoutVars>
      </dgm:prSet>
      <dgm:spPr/>
      <dgm:t>
        <a:bodyPr/>
        <a:lstStyle/>
        <a:p>
          <a:endParaRPr lang="tr-TR"/>
        </a:p>
      </dgm:t>
    </dgm:pt>
    <dgm:pt modelId="{0AB69293-9EF6-4E54-AA24-73E4FBFFDDE9}" type="pres">
      <dgm:prSet presAssocID="{CF19664B-0C88-4CF8-9AED-1FB49818EDAE}" presName="centerTile" presStyleLbl="fgShp" presStyleIdx="0" presStyleCnt="1" custScaleX="123410" custScaleY="124468">
        <dgm:presLayoutVars>
          <dgm:chMax val="0"/>
          <dgm:chPref val="0"/>
        </dgm:presLayoutVars>
      </dgm:prSet>
      <dgm:spPr/>
      <dgm:t>
        <a:bodyPr/>
        <a:lstStyle/>
        <a:p>
          <a:endParaRPr lang="tr-TR"/>
        </a:p>
      </dgm:t>
    </dgm:pt>
  </dgm:ptLst>
  <dgm:cxnLst>
    <dgm:cxn modelId="{FC7D960F-AC39-46F9-9E66-A09C0E635BDB}" type="presOf" srcId="{CF19664B-0C88-4CF8-9AED-1FB49818EDAE}" destId="{A8F0F081-3C1B-4BA9-9504-98ABD90C04A9}" srcOrd="0" destOrd="0" presId="urn:microsoft.com/office/officeart/2005/8/layout/matrix1"/>
    <dgm:cxn modelId="{F087ED0A-3C49-4D9E-9FA1-01D24EAC3079}" type="presOf" srcId="{EA7809C7-E685-460E-A1F9-11E43CFFBCC3}" destId="{70E5AEE6-A927-451C-8631-711996EC5897}" srcOrd="0" destOrd="0" presId="urn:microsoft.com/office/officeart/2005/8/layout/matrix1"/>
    <dgm:cxn modelId="{674E7FD5-CF70-48F6-B849-0D86FA1E2F45}" type="presOf" srcId="{D1767990-0DB1-4BED-A0F5-63FD8F72029C}" destId="{0AB69293-9EF6-4E54-AA24-73E4FBFFDDE9}" srcOrd="0" destOrd="0" presId="urn:microsoft.com/office/officeart/2005/8/layout/matrix1"/>
    <dgm:cxn modelId="{445DB19E-EF82-4FDD-A6C9-07CA383EE5A4}" type="presOf" srcId="{128EA3ED-78CE-4220-AACA-CAD87A087056}" destId="{534C2A89-48AC-4B8E-8A60-0D55B8C20844}" srcOrd="1" destOrd="0" presId="urn:microsoft.com/office/officeart/2005/8/layout/matrix1"/>
    <dgm:cxn modelId="{FEA166EB-2C48-4A4B-857F-3B78F2CDC5BC}" srcId="{D1767990-0DB1-4BED-A0F5-63FD8F72029C}" destId="{FABB8A03-D523-4CA5-A475-B0E9511A0DD7}" srcOrd="3" destOrd="0" parTransId="{3A188858-E072-4309-B447-1A9BC61EB985}" sibTransId="{8455F452-DF60-4847-A480-428295986928}"/>
    <dgm:cxn modelId="{EC5798E5-6400-49C6-BF72-4BAD41C83D82}" srcId="{D1767990-0DB1-4BED-A0F5-63FD8F72029C}" destId="{EA7809C7-E685-460E-A1F9-11E43CFFBCC3}" srcOrd="0" destOrd="0" parTransId="{A0E7E208-EF16-43E1-B306-3FA84A617C9A}" sibTransId="{7E79DF99-4981-472C-8722-6D7D1D2C1F50}"/>
    <dgm:cxn modelId="{555905BB-2250-44BC-9E72-E8A2CA7BE442}" type="presOf" srcId="{0A1F0F99-AD83-4AB5-AD39-E3B80D9E9C1E}" destId="{13B80604-9821-4B2C-B6E2-5E5C51D550FA}" srcOrd="1" destOrd="0" presId="urn:microsoft.com/office/officeart/2005/8/layout/matrix1"/>
    <dgm:cxn modelId="{F86AA0BA-FE1C-42A0-9F98-157589E37AAD}" srcId="{CF19664B-0C88-4CF8-9AED-1FB49818EDAE}" destId="{D1767990-0DB1-4BED-A0F5-63FD8F72029C}" srcOrd="0" destOrd="0" parTransId="{60FB31E2-782F-4794-BE6A-0BB0141D0832}" sibTransId="{00B2A728-1B34-4A64-888D-2E82AF133996}"/>
    <dgm:cxn modelId="{54DC1FBA-A690-4EEA-8A73-7C1CA8E690C6}" type="presOf" srcId="{EA7809C7-E685-460E-A1F9-11E43CFFBCC3}" destId="{C04BFE47-357F-4EFB-86D4-76E423B62EAE}" srcOrd="1" destOrd="0" presId="urn:microsoft.com/office/officeart/2005/8/layout/matrix1"/>
    <dgm:cxn modelId="{9B0BBE67-E912-438B-AE0E-7A1B3D030880}" srcId="{D1767990-0DB1-4BED-A0F5-63FD8F72029C}" destId="{128EA3ED-78CE-4220-AACA-CAD87A087056}" srcOrd="2" destOrd="0" parTransId="{C1C9F050-C902-4B70-AC0D-093C4B95D479}" sibTransId="{2E485F0C-EC17-4D61-9435-4605D6C86DC8}"/>
    <dgm:cxn modelId="{4C7D83BF-F486-40E8-AB60-14C4B552404B}" type="presOf" srcId="{FABB8A03-D523-4CA5-A475-B0E9511A0DD7}" destId="{B6A61714-C789-4721-B016-78B213BA585E}" srcOrd="1" destOrd="0" presId="urn:microsoft.com/office/officeart/2005/8/layout/matrix1"/>
    <dgm:cxn modelId="{16535FF3-679A-480E-ADA7-813F700284B8}" srcId="{D1767990-0DB1-4BED-A0F5-63FD8F72029C}" destId="{0A1F0F99-AD83-4AB5-AD39-E3B80D9E9C1E}" srcOrd="1" destOrd="0" parTransId="{88C69869-BABE-430C-B607-64B14460C6C5}" sibTransId="{C4D9E0ED-D592-46BB-BB3A-4350E765C4E9}"/>
    <dgm:cxn modelId="{BC8025F6-BCAC-4B6E-B16C-B5A8902F3EB3}" type="presOf" srcId="{0A1F0F99-AD83-4AB5-AD39-E3B80D9E9C1E}" destId="{6ED8AA40-1749-4438-8926-0A695E330C4D}" srcOrd="0" destOrd="0" presId="urn:microsoft.com/office/officeart/2005/8/layout/matrix1"/>
    <dgm:cxn modelId="{134C6F44-7446-4CB5-BD68-9A11750EC16B}" type="presOf" srcId="{FABB8A03-D523-4CA5-A475-B0E9511A0DD7}" destId="{C3B3A89A-7FDD-48A3-BEEB-BD5BDF6F030D}" srcOrd="0" destOrd="0" presId="urn:microsoft.com/office/officeart/2005/8/layout/matrix1"/>
    <dgm:cxn modelId="{8F45E06F-AE13-4BBD-A3E4-CC3E9F5759FC}" type="presOf" srcId="{128EA3ED-78CE-4220-AACA-CAD87A087056}" destId="{23E1C94E-A3C4-4657-BC9D-227C956E352F}" srcOrd="0" destOrd="0" presId="urn:microsoft.com/office/officeart/2005/8/layout/matrix1"/>
    <dgm:cxn modelId="{4EF8B252-325E-4A46-A6DA-5D8869440774}" type="presParOf" srcId="{A8F0F081-3C1B-4BA9-9504-98ABD90C04A9}" destId="{B8AA6BED-54AF-4D40-A92D-9906ACA353FA}" srcOrd="0" destOrd="0" presId="urn:microsoft.com/office/officeart/2005/8/layout/matrix1"/>
    <dgm:cxn modelId="{A15DADD1-85FA-4755-AEA7-4E29611454B1}" type="presParOf" srcId="{B8AA6BED-54AF-4D40-A92D-9906ACA353FA}" destId="{70E5AEE6-A927-451C-8631-711996EC5897}" srcOrd="0" destOrd="0" presId="urn:microsoft.com/office/officeart/2005/8/layout/matrix1"/>
    <dgm:cxn modelId="{42AADCF0-5595-4015-A9C6-BDF8BF1E20A6}" type="presParOf" srcId="{B8AA6BED-54AF-4D40-A92D-9906ACA353FA}" destId="{C04BFE47-357F-4EFB-86D4-76E423B62EAE}" srcOrd="1" destOrd="0" presId="urn:microsoft.com/office/officeart/2005/8/layout/matrix1"/>
    <dgm:cxn modelId="{8DD2ADBC-FF10-442A-821C-2DF7C0C0D8DD}" type="presParOf" srcId="{B8AA6BED-54AF-4D40-A92D-9906ACA353FA}" destId="{6ED8AA40-1749-4438-8926-0A695E330C4D}" srcOrd="2" destOrd="0" presId="urn:microsoft.com/office/officeart/2005/8/layout/matrix1"/>
    <dgm:cxn modelId="{47B41775-3925-40EB-BBCC-42F2D06EDB16}" type="presParOf" srcId="{B8AA6BED-54AF-4D40-A92D-9906ACA353FA}" destId="{13B80604-9821-4B2C-B6E2-5E5C51D550FA}" srcOrd="3" destOrd="0" presId="urn:microsoft.com/office/officeart/2005/8/layout/matrix1"/>
    <dgm:cxn modelId="{9482A322-685F-4814-A1F8-48D437D89653}" type="presParOf" srcId="{B8AA6BED-54AF-4D40-A92D-9906ACA353FA}" destId="{23E1C94E-A3C4-4657-BC9D-227C956E352F}" srcOrd="4" destOrd="0" presId="urn:microsoft.com/office/officeart/2005/8/layout/matrix1"/>
    <dgm:cxn modelId="{855D99BB-AE5D-44A2-B811-9C6F25D6F3AD}" type="presParOf" srcId="{B8AA6BED-54AF-4D40-A92D-9906ACA353FA}" destId="{534C2A89-48AC-4B8E-8A60-0D55B8C20844}" srcOrd="5" destOrd="0" presId="urn:microsoft.com/office/officeart/2005/8/layout/matrix1"/>
    <dgm:cxn modelId="{F9039C82-5E03-4707-A96F-FD52D424329F}" type="presParOf" srcId="{B8AA6BED-54AF-4D40-A92D-9906ACA353FA}" destId="{C3B3A89A-7FDD-48A3-BEEB-BD5BDF6F030D}" srcOrd="6" destOrd="0" presId="urn:microsoft.com/office/officeart/2005/8/layout/matrix1"/>
    <dgm:cxn modelId="{9824D1C4-8498-4B11-BB2A-02389EE6627C}" type="presParOf" srcId="{B8AA6BED-54AF-4D40-A92D-9906ACA353FA}" destId="{B6A61714-C789-4721-B016-78B213BA585E}" srcOrd="7" destOrd="0" presId="urn:microsoft.com/office/officeart/2005/8/layout/matrix1"/>
    <dgm:cxn modelId="{438547E2-3E11-4B4C-8753-87F9EB9B6D8D}" type="presParOf" srcId="{A8F0F081-3C1B-4BA9-9504-98ABD90C04A9}" destId="{0AB69293-9EF6-4E54-AA24-73E4FBFFDDE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D2C26-D915-4614-B433-4583471107A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1F1EA7BD-DB34-4976-AE6A-BD240301407B}">
      <dgm:prSet phldrT="[Metin]" phldr="1" custT="1"/>
      <dgm:spPr>
        <a:solidFill>
          <a:srgbClr val="C00000"/>
        </a:solidFill>
        <a:ln>
          <a:solidFill>
            <a:srgbClr val="C00000"/>
          </a:solidFill>
        </a:ln>
      </dgm:spPr>
      <dgm:t>
        <a:bodyPr/>
        <a:lstStyle/>
        <a:p>
          <a:endParaRPr lang="tr-TR" sz="1800" dirty="0"/>
        </a:p>
      </dgm:t>
    </dgm:pt>
    <dgm:pt modelId="{DCD92CFD-0956-46B8-B907-3894EF7B6A46}" type="parTrans" cxnId="{7E6DBA14-1400-4260-9BBE-051FCE41D2D8}">
      <dgm:prSet/>
      <dgm:spPr/>
      <dgm:t>
        <a:bodyPr/>
        <a:lstStyle/>
        <a:p>
          <a:endParaRPr lang="tr-TR" sz="1400"/>
        </a:p>
      </dgm:t>
    </dgm:pt>
    <dgm:pt modelId="{0BBF65E9-0397-454F-875D-0339650E0195}" type="sibTrans" cxnId="{7E6DBA14-1400-4260-9BBE-051FCE41D2D8}">
      <dgm:prSet/>
      <dgm:spPr/>
      <dgm:t>
        <a:bodyPr/>
        <a:lstStyle/>
        <a:p>
          <a:endParaRPr lang="tr-TR" sz="1400"/>
        </a:p>
      </dgm:t>
    </dgm:pt>
    <dgm:pt modelId="{504735F6-B949-4568-B0FA-6C9842FA599C}">
      <dgm:prSet phldrT="[Metin]" custT="1"/>
      <dgm:spPr>
        <a:ln>
          <a:solidFill>
            <a:schemeClr val="bg1"/>
          </a:solidFill>
        </a:ln>
      </dgm:spPr>
      <dgm:t>
        <a:bodyPr/>
        <a:lstStyle/>
        <a:p>
          <a:r>
            <a:rPr lang="tr-TR" sz="2000" dirty="0" smtClean="0"/>
            <a:t>12 bölge – 51 il – 170 okul – 4848 öğrenci </a:t>
          </a:r>
          <a:endParaRPr lang="tr-TR" sz="2000" dirty="0"/>
        </a:p>
      </dgm:t>
    </dgm:pt>
    <dgm:pt modelId="{3A22549D-43BC-4DF6-BED2-9CB0B299A0A1}" type="parTrans" cxnId="{15275D95-295A-45B5-AFD1-C43AF660EDC8}">
      <dgm:prSet/>
      <dgm:spPr/>
      <dgm:t>
        <a:bodyPr/>
        <a:lstStyle/>
        <a:p>
          <a:endParaRPr lang="tr-TR" sz="1400"/>
        </a:p>
      </dgm:t>
    </dgm:pt>
    <dgm:pt modelId="{83D94064-01C8-4CF5-A0D6-7BB516AA18E2}" type="sibTrans" cxnId="{15275D95-295A-45B5-AFD1-C43AF660EDC8}">
      <dgm:prSet/>
      <dgm:spPr/>
      <dgm:t>
        <a:bodyPr/>
        <a:lstStyle/>
        <a:p>
          <a:endParaRPr lang="tr-TR" sz="1400"/>
        </a:p>
      </dgm:t>
    </dgm:pt>
    <dgm:pt modelId="{E599010A-9C2F-4BCB-B4A9-960B4B50E295}">
      <dgm:prSet phldrT="[Metin]" phldr="1" custT="1"/>
      <dgm:spPr>
        <a:solidFill>
          <a:srgbClr val="92D050"/>
        </a:solidFill>
        <a:ln>
          <a:solidFill>
            <a:srgbClr val="92D050"/>
          </a:solidFill>
        </a:ln>
      </dgm:spPr>
      <dgm:t>
        <a:bodyPr/>
        <a:lstStyle/>
        <a:p>
          <a:endParaRPr lang="tr-TR" sz="1800" dirty="0"/>
        </a:p>
      </dgm:t>
    </dgm:pt>
    <dgm:pt modelId="{1056EA0E-0EEA-4C54-8992-98FCB2DF44CD}" type="parTrans" cxnId="{D9A45788-0D3A-4705-B423-7D9012F58AE2}">
      <dgm:prSet/>
      <dgm:spPr/>
      <dgm:t>
        <a:bodyPr/>
        <a:lstStyle/>
        <a:p>
          <a:endParaRPr lang="tr-TR" sz="1400"/>
        </a:p>
      </dgm:t>
    </dgm:pt>
    <dgm:pt modelId="{9CADACFE-7EFE-41CD-83F2-A2E563C266D3}" type="sibTrans" cxnId="{D9A45788-0D3A-4705-B423-7D9012F58AE2}">
      <dgm:prSet/>
      <dgm:spPr/>
      <dgm:t>
        <a:bodyPr/>
        <a:lstStyle/>
        <a:p>
          <a:endParaRPr lang="tr-TR" sz="1400"/>
        </a:p>
      </dgm:t>
    </dgm:pt>
    <dgm:pt modelId="{F1E86DC2-947E-40D2-8393-3F9A12A673D0}">
      <dgm:prSet phldrT="[Metin]" custT="1"/>
      <dgm:spPr>
        <a:ln>
          <a:solidFill>
            <a:schemeClr val="bg1"/>
          </a:solidFill>
        </a:ln>
      </dgm:spPr>
      <dgm:t>
        <a:bodyPr/>
        <a:lstStyle/>
        <a:p>
          <a:r>
            <a:rPr lang="tr-TR" sz="2000" dirty="0" smtClean="0"/>
            <a:t>Matematik - 448</a:t>
          </a:r>
          <a:endParaRPr lang="tr-TR" sz="2000" dirty="0"/>
        </a:p>
      </dgm:t>
    </dgm:pt>
    <dgm:pt modelId="{1BDEFB4D-5962-4950-BA6C-B94FA2D8ADFA}" type="parTrans" cxnId="{F2A0EDEC-5723-4837-96C0-CECD236531C3}">
      <dgm:prSet/>
      <dgm:spPr/>
      <dgm:t>
        <a:bodyPr/>
        <a:lstStyle/>
        <a:p>
          <a:endParaRPr lang="tr-TR" sz="1400"/>
        </a:p>
      </dgm:t>
    </dgm:pt>
    <dgm:pt modelId="{3F2243B5-DA70-4D87-90F0-23633D4CDC2E}" type="sibTrans" cxnId="{F2A0EDEC-5723-4837-96C0-CECD236531C3}">
      <dgm:prSet/>
      <dgm:spPr/>
      <dgm:t>
        <a:bodyPr/>
        <a:lstStyle/>
        <a:p>
          <a:endParaRPr lang="tr-TR" sz="1400"/>
        </a:p>
      </dgm:t>
    </dgm:pt>
    <dgm:pt modelId="{39D48C1C-6CBC-4940-B6CE-4E65A6209A5A}">
      <dgm:prSet phldrT="[Metin]" custT="1"/>
      <dgm:spPr>
        <a:ln>
          <a:solidFill>
            <a:schemeClr val="bg1"/>
          </a:solidFill>
        </a:ln>
      </dgm:spPr>
      <dgm:t>
        <a:bodyPr/>
        <a:lstStyle/>
        <a:p>
          <a:r>
            <a:rPr lang="tr-TR" sz="2000" dirty="0" smtClean="0"/>
            <a:t>Fen - 463</a:t>
          </a:r>
          <a:endParaRPr lang="tr-TR" sz="2000" dirty="0"/>
        </a:p>
      </dgm:t>
    </dgm:pt>
    <dgm:pt modelId="{3A9DA105-C38F-4042-9C7E-46BBE1797AD5}" type="parTrans" cxnId="{B050B96F-9038-4D32-B7E0-B83BD36F0265}">
      <dgm:prSet/>
      <dgm:spPr/>
      <dgm:t>
        <a:bodyPr/>
        <a:lstStyle/>
        <a:p>
          <a:endParaRPr lang="tr-TR"/>
        </a:p>
      </dgm:t>
    </dgm:pt>
    <dgm:pt modelId="{44D66754-51FF-45A5-A89B-3902EDF4ECE6}" type="sibTrans" cxnId="{B050B96F-9038-4D32-B7E0-B83BD36F0265}">
      <dgm:prSet/>
      <dgm:spPr/>
      <dgm:t>
        <a:bodyPr/>
        <a:lstStyle/>
        <a:p>
          <a:endParaRPr lang="tr-TR"/>
        </a:p>
      </dgm:t>
    </dgm:pt>
    <dgm:pt modelId="{38582DE6-A276-424E-8B80-5BDEFE2A5A49}">
      <dgm:prSet phldrT="[Metin]" custT="1"/>
      <dgm:spPr>
        <a:ln>
          <a:solidFill>
            <a:schemeClr val="bg1"/>
          </a:solidFill>
        </a:ln>
      </dgm:spPr>
      <dgm:t>
        <a:bodyPr/>
        <a:lstStyle/>
        <a:p>
          <a:r>
            <a:rPr lang="tr-TR" sz="2000" dirty="0" smtClean="0"/>
            <a:t>Okuma Becerileri - 475</a:t>
          </a:r>
          <a:endParaRPr lang="tr-TR" sz="2000" dirty="0"/>
        </a:p>
      </dgm:t>
    </dgm:pt>
    <dgm:pt modelId="{67F38A9A-0861-46B6-8C1F-1D9785771DC2}" type="parTrans" cxnId="{D66D64A8-6F2F-4D5D-A450-6B2AC9207A3D}">
      <dgm:prSet/>
      <dgm:spPr/>
      <dgm:t>
        <a:bodyPr/>
        <a:lstStyle/>
        <a:p>
          <a:endParaRPr lang="tr-TR"/>
        </a:p>
      </dgm:t>
    </dgm:pt>
    <dgm:pt modelId="{7E0816E0-4401-4F39-B310-1D99644E3C95}" type="sibTrans" cxnId="{D66D64A8-6F2F-4D5D-A450-6B2AC9207A3D}">
      <dgm:prSet/>
      <dgm:spPr/>
      <dgm:t>
        <a:bodyPr/>
        <a:lstStyle/>
        <a:p>
          <a:endParaRPr lang="tr-TR"/>
        </a:p>
      </dgm:t>
    </dgm:pt>
    <dgm:pt modelId="{1E34C59E-6736-4877-BC05-F3F71240E7C0}" type="pres">
      <dgm:prSet presAssocID="{CA1D2C26-D915-4614-B433-4583471107A5}" presName="linearFlow" presStyleCnt="0">
        <dgm:presLayoutVars>
          <dgm:dir/>
          <dgm:animLvl val="lvl"/>
          <dgm:resizeHandles val="exact"/>
        </dgm:presLayoutVars>
      </dgm:prSet>
      <dgm:spPr/>
      <dgm:t>
        <a:bodyPr/>
        <a:lstStyle/>
        <a:p>
          <a:endParaRPr lang="tr-TR"/>
        </a:p>
      </dgm:t>
    </dgm:pt>
    <dgm:pt modelId="{3B32BD75-4DCE-4812-A5FF-86CC7A8F7D8B}" type="pres">
      <dgm:prSet presAssocID="{1F1EA7BD-DB34-4976-AE6A-BD240301407B}" presName="composite" presStyleCnt="0"/>
      <dgm:spPr/>
    </dgm:pt>
    <dgm:pt modelId="{0C0D363C-08A3-456F-BA7B-6266452CB28D}" type="pres">
      <dgm:prSet presAssocID="{1F1EA7BD-DB34-4976-AE6A-BD240301407B}" presName="parentText" presStyleLbl="alignNode1" presStyleIdx="0" presStyleCnt="2" custScaleY="65270" custLinFactNeighborX="-1848" custLinFactNeighborY="-4643">
        <dgm:presLayoutVars>
          <dgm:chMax val="1"/>
          <dgm:bulletEnabled val="1"/>
        </dgm:presLayoutVars>
      </dgm:prSet>
      <dgm:spPr>
        <a:prstGeom prst="ellipse">
          <a:avLst/>
        </a:prstGeom>
      </dgm:spPr>
      <dgm:t>
        <a:bodyPr/>
        <a:lstStyle/>
        <a:p>
          <a:endParaRPr lang="tr-TR"/>
        </a:p>
      </dgm:t>
    </dgm:pt>
    <dgm:pt modelId="{C3DAC8C4-B90E-42F4-8B1C-6738DBCB9094}" type="pres">
      <dgm:prSet presAssocID="{1F1EA7BD-DB34-4976-AE6A-BD240301407B}" presName="descendantText" presStyleLbl="alignAcc1" presStyleIdx="0" presStyleCnt="2" custScaleX="83557" custScaleY="92773" custLinFactNeighborX="-4795" custLinFactNeighborY="-149">
        <dgm:presLayoutVars>
          <dgm:bulletEnabled val="1"/>
        </dgm:presLayoutVars>
      </dgm:prSet>
      <dgm:spPr/>
      <dgm:t>
        <a:bodyPr/>
        <a:lstStyle/>
        <a:p>
          <a:endParaRPr lang="tr-TR"/>
        </a:p>
      </dgm:t>
    </dgm:pt>
    <dgm:pt modelId="{224C44D8-0A4C-455B-94D5-F77DFA80FA3C}" type="pres">
      <dgm:prSet presAssocID="{0BBF65E9-0397-454F-875D-0339650E0195}" presName="sp" presStyleCnt="0"/>
      <dgm:spPr/>
    </dgm:pt>
    <dgm:pt modelId="{679DC5C8-FD2E-4AA0-8D67-F6CCCB2ED9C2}" type="pres">
      <dgm:prSet presAssocID="{E599010A-9C2F-4BCB-B4A9-960B4B50E295}" presName="composite" presStyleCnt="0"/>
      <dgm:spPr/>
    </dgm:pt>
    <dgm:pt modelId="{9A7CFD23-4BB1-4017-AB7A-8A226C0D3445}" type="pres">
      <dgm:prSet presAssocID="{E599010A-9C2F-4BCB-B4A9-960B4B50E295}" presName="parentText" presStyleLbl="alignNode1" presStyleIdx="1" presStyleCnt="2" custScaleX="99157" custScaleY="63965" custLinFactNeighborX="-1363" custLinFactNeighborY="18305">
        <dgm:presLayoutVars>
          <dgm:chMax val="1"/>
          <dgm:bulletEnabled val="1"/>
        </dgm:presLayoutVars>
      </dgm:prSet>
      <dgm:spPr>
        <a:prstGeom prst="ellipse">
          <a:avLst/>
        </a:prstGeom>
      </dgm:spPr>
      <dgm:t>
        <a:bodyPr/>
        <a:lstStyle/>
        <a:p>
          <a:endParaRPr lang="tr-TR"/>
        </a:p>
      </dgm:t>
    </dgm:pt>
    <dgm:pt modelId="{D70B3FF5-0620-4BD3-B0CF-5E2837DE3B0F}" type="pres">
      <dgm:prSet presAssocID="{E599010A-9C2F-4BCB-B4A9-960B4B50E295}" presName="descendantText" presStyleLbl="alignAcc1" presStyleIdx="1" presStyleCnt="2" custScaleX="66868" custScaleY="82226" custLinFactNeighborX="-6688" custLinFactNeighborY="14360">
        <dgm:presLayoutVars>
          <dgm:bulletEnabled val="1"/>
        </dgm:presLayoutVars>
      </dgm:prSet>
      <dgm:spPr/>
      <dgm:t>
        <a:bodyPr/>
        <a:lstStyle/>
        <a:p>
          <a:endParaRPr lang="tr-TR"/>
        </a:p>
      </dgm:t>
    </dgm:pt>
  </dgm:ptLst>
  <dgm:cxnLst>
    <dgm:cxn modelId="{2294F185-5C0B-411D-9130-5407DEF80452}" type="presOf" srcId="{504735F6-B949-4568-B0FA-6C9842FA599C}" destId="{C3DAC8C4-B90E-42F4-8B1C-6738DBCB9094}" srcOrd="0" destOrd="0" presId="urn:microsoft.com/office/officeart/2005/8/layout/chevron2"/>
    <dgm:cxn modelId="{F2A0EDEC-5723-4837-96C0-CECD236531C3}" srcId="{E599010A-9C2F-4BCB-B4A9-960B4B50E295}" destId="{F1E86DC2-947E-40D2-8393-3F9A12A673D0}" srcOrd="0" destOrd="0" parTransId="{1BDEFB4D-5962-4950-BA6C-B94FA2D8ADFA}" sibTransId="{3F2243B5-DA70-4D87-90F0-23633D4CDC2E}"/>
    <dgm:cxn modelId="{D66D64A8-6F2F-4D5D-A450-6B2AC9207A3D}" srcId="{E599010A-9C2F-4BCB-B4A9-960B4B50E295}" destId="{38582DE6-A276-424E-8B80-5BDEFE2A5A49}" srcOrd="2" destOrd="0" parTransId="{67F38A9A-0861-46B6-8C1F-1D9785771DC2}" sibTransId="{7E0816E0-4401-4F39-B310-1D99644E3C95}"/>
    <dgm:cxn modelId="{6EC49454-C3E2-4A07-9830-1EDC4060B076}" type="presOf" srcId="{39D48C1C-6CBC-4940-B6CE-4E65A6209A5A}" destId="{D70B3FF5-0620-4BD3-B0CF-5E2837DE3B0F}" srcOrd="0" destOrd="1" presId="urn:microsoft.com/office/officeart/2005/8/layout/chevron2"/>
    <dgm:cxn modelId="{15275D95-295A-45B5-AFD1-C43AF660EDC8}" srcId="{1F1EA7BD-DB34-4976-AE6A-BD240301407B}" destId="{504735F6-B949-4568-B0FA-6C9842FA599C}" srcOrd="0" destOrd="0" parTransId="{3A22549D-43BC-4DF6-BED2-9CB0B299A0A1}" sibTransId="{83D94064-01C8-4CF5-A0D6-7BB516AA18E2}"/>
    <dgm:cxn modelId="{CA8D5A38-D745-4357-848F-AAE5D0FDEF09}" type="presOf" srcId="{E599010A-9C2F-4BCB-B4A9-960B4B50E295}" destId="{9A7CFD23-4BB1-4017-AB7A-8A226C0D3445}" srcOrd="0" destOrd="0" presId="urn:microsoft.com/office/officeart/2005/8/layout/chevron2"/>
    <dgm:cxn modelId="{B050B96F-9038-4D32-B7E0-B83BD36F0265}" srcId="{E599010A-9C2F-4BCB-B4A9-960B4B50E295}" destId="{39D48C1C-6CBC-4940-B6CE-4E65A6209A5A}" srcOrd="1" destOrd="0" parTransId="{3A9DA105-C38F-4042-9C7E-46BBE1797AD5}" sibTransId="{44D66754-51FF-45A5-A89B-3902EDF4ECE6}"/>
    <dgm:cxn modelId="{7E6DBA14-1400-4260-9BBE-051FCE41D2D8}" srcId="{CA1D2C26-D915-4614-B433-4583471107A5}" destId="{1F1EA7BD-DB34-4976-AE6A-BD240301407B}" srcOrd="0" destOrd="0" parTransId="{DCD92CFD-0956-46B8-B907-3894EF7B6A46}" sibTransId="{0BBF65E9-0397-454F-875D-0339650E0195}"/>
    <dgm:cxn modelId="{97BE9DDE-BE78-4410-A1D9-4AE507E9E6CA}" type="presOf" srcId="{38582DE6-A276-424E-8B80-5BDEFE2A5A49}" destId="{D70B3FF5-0620-4BD3-B0CF-5E2837DE3B0F}" srcOrd="0" destOrd="2" presId="urn:microsoft.com/office/officeart/2005/8/layout/chevron2"/>
    <dgm:cxn modelId="{D9A45788-0D3A-4705-B423-7D9012F58AE2}" srcId="{CA1D2C26-D915-4614-B433-4583471107A5}" destId="{E599010A-9C2F-4BCB-B4A9-960B4B50E295}" srcOrd="1" destOrd="0" parTransId="{1056EA0E-0EEA-4C54-8992-98FCB2DF44CD}" sibTransId="{9CADACFE-7EFE-41CD-83F2-A2E563C266D3}"/>
    <dgm:cxn modelId="{0FFF742D-3162-480A-92F8-79D74AFC7F18}" type="presOf" srcId="{CA1D2C26-D915-4614-B433-4583471107A5}" destId="{1E34C59E-6736-4877-BC05-F3F71240E7C0}" srcOrd="0" destOrd="0" presId="urn:microsoft.com/office/officeart/2005/8/layout/chevron2"/>
    <dgm:cxn modelId="{9C9BD406-668F-4953-88DB-928BF5C4982F}" type="presOf" srcId="{1F1EA7BD-DB34-4976-AE6A-BD240301407B}" destId="{0C0D363C-08A3-456F-BA7B-6266452CB28D}" srcOrd="0" destOrd="0" presId="urn:microsoft.com/office/officeart/2005/8/layout/chevron2"/>
    <dgm:cxn modelId="{5941CC4F-6D1B-41C1-9D41-433FEB985776}" type="presOf" srcId="{F1E86DC2-947E-40D2-8393-3F9A12A673D0}" destId="{D70B3FF5-0620-4BD3-B0CF-5E2837DE3B0F}" srcOrd="0" destOrd="0" presId="urn:microsoft.com/office/officeart/2005/8/layout/chevron2"/>
    <dgm:cxn modelId="{A2D3723E-17C5-4FD0-8EBA-D2C0F711B921}" type="presParOf" srcId="{1E34C59E-6736-4877-BC05-F3F71240E7C0}" destId="{3B32BD75-4DCE-4812-A5FF-86CC7A8F7D8B}" srcOrd="0" destOrd="0" presId="urn:microsoft.com/office/officeart/2005/8/layout/chevron2"/>
    <dgm:cxn modelId="{EB359D7B-5ADB-49D4-81D2-089E6AB70354}" type="presParOf" srcId="{3B32BD75-4DCE-4812-A5FF-86CC7A8F7D8B}" destId="{0C0D363C-08A3-456F-BA7B-6266452CB28D}" srcOrd="0" destOrd="0" presId="urn:microsoft.com/office/officeart/2005/8/layout/chevron2"/>
    <dgm:cxn modelId="{0D81A6B0-2F69-4A15-AD2F-62E8F53F92CA}" type="presParOf" srcId="{3B32BD75-4DCE-4812-A5FF-86CC7A8F7D8B}" destId="{C3DAC8C4-B90E-42F4-8B1C-6738DBCB9094}" srcOrd="1" destOrd="0" presId="urn:microsoft.com/office/officeart/2005/8/layout/chevron2"/>
    <dgm:cxn modelId="{BD03FBEC-FBDB-49C5-918E-7CDF1FB03DD8}" type="presParOf" srcId="{1E34C59E-6736-4877-BC05-F3F71240E7C0}" destId="{224C44D8-0A4C-455B-94D5-F77DFA80FA3C}" srcOrd="1" destOrd="0" presId="urn:microsoft.com/office/officeart/2005/8/layout/chevron2"/>
    <dgm:cxn modelId="{BC8FB89C-D5B0-43C8-BAB2-2DD9AEAB8AE3}" type="presParOf" srcId="{1E34C59E-6736-4877-BC05-F3F71240E7C0}" destId="{679DC5C8-FD2E-4AA0-8D67-F6CCCB2ED9C2}" srcOrd="2" destOrd="0" presId="urn:microsoft.com/office/officeart/2005/8/layout/chevron2"/>
    <dgm:cxn modelId="{8AD82766-24AC-462A-A90D-1F2FFC729F94}" type="presParOf" srcId="{679DC5C8-FD2E-4AA0-8D67-F6CCCB2ED9C2}" destId="{9A7CFD23-4BB1-4017-AB7A-8A226C0D3445}" srcOrd="0" destOrd="0" presId="urn:microsoft.com/office/officeart/2005/8/layout/chevron2"/>
    <dgm:cxn modelId="{91446044-D4E4-4362-8BB7-C1D5039D6E13}" type="presParOf" srcId="{679DC5C8-FD2E-4AA0-8D67-F6CCCB2ED9C2}" destId="{D70B3FF5-0620-4BD3-B0CF-5E2837DE3B0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171EAD-252C-4C97-A462-C584A6D55ED2}" type="doc">
      <dgm:prSet loTypeId="urn:microsoft.com/office/officeart/2005/8/layout/hList7" loCatId="list" qsTypeId="urn:microsoft.com/office/officeart/2005/8/quickstyle/simple5" qsCatId="simple" csTypeId="urn:microsoft.com/office/officeart/2005/8/colors/colorful1" csCatId="colorful" phldr="1"/>
      <dgm:spPr/>
      <dgm:t>
        <a:bodyPr/>
        <a:lstStyle/>
        <a:p>
          <a:endParaRPr lang="tr-TR"/>
        </a:p>
      </dgm:t>
    </dgm:pt>
    <dgm:pt modelId="{9BCA4C02-29E8-4084-9071-00AF273A9EF6}">
      <dgm:prSet phldrT="[Metin]" custT="1"/>
      <dgm:spPr/>
      <dgm:t>
        <a:bodyPr/>
        <a:lstStyle/>
        <a:p>
          <a:pPr algn="l"/>
          <a:endParaRPr lang="tr-TR" sz="1800" u="sng" dirty="0" smtClean="0"/>
        </a:p>
        <a:p>
          <a:pPr algn="l"/>
          <a:r>
            <a:rPr lang="tr-TR" sz="1800" u="sng" dirty="0" smtClean="0"/>
            <a:t>YENİLİKLER</a:t>
          </a:r>
        </a:p>
        <a:p>
          <a:pPr algn="l"/>
          <a:r>
            <a:rPr lang="tr-TR" sz="1800" dirty="0" smtClean="0"/>
            <a:t>Bilgisayar Tabanlı Değerlendirme</a:t>
          </a:r>
        </a:p>
        <a:p>
          <a:pPr algn="l"/>
          <a:r>
            <a:rPr lang="tr-TR" sz="1800" dirty="0" smtClean="0"/>
            <a:t>Fen Ağırlıklı Alan</a:t>
          </a:r>
        </a:p>
        <a:p>
          <a:pPr algn="l"/>
          <a:r>
            <a:rPr lang="tr-TR" sz="1800" dirty="0" smtClean="0"/>
            <a:t>Simülasyon Soruları</a:t>
          </a:r>
        </a:p>
        <a:p>
          <a:pPr algn="l"/>
          <a:endParaRPr lang="tr-TR" sz="1800" dirty="0"/>
        </a:p>
      </dgm:t>
    </dgm:pt>
    <dgm:pt modelId="{DC3B975D-5EE6-4FFF-B724-E5D072D60C95}" type="parTrans" cxnId="{05A40D63-54E3-4712-A80C-A48C6E111555}">
      <dgm:prSet/>
      <dgm:spPr/>
      <dgm:t>
        <a:bodyPr/>
        <a:lstStyle/>
        <a:p>
          <a:endParaRPr lang="tr-TR" sz="2400"/>
        </a:p>
      </dgm:t>
    </dgm:pt>
    <dgm:pt modelId="{566DBAF4-6541-423D-A77C-B7E717918C85}" type="sibTrans" cxnId="{05A40D63-54E3-4712-A80C-A48C6E111555}">
      <dgm:prSet/>
      <dgm:spPr/>
      <dgm:t>
        <a:bodyPr/>
        <a:lstStyle/>
        <a:p>
          <a:endParaRPr lang="tr-TR" sz="2400"/>
        </a:p>
      </dgm:t>
    </dgm:pt>
    <dgm:pt modelId="{3456701F-C381-4584-B62F-8BCBCAE18FD4}">
      <dgm:prSet phldrT="[Metin]" custT="1"/>
      <dgm:spPr/>
      <dgm:t>
        <a:bodyPr/>
        <a:lstStyle/>
        <a:p>
          <a:pPr algn="l"/>
          <a:r>
            <a:rPr lang="tr-TR" sz="1800" u="sng" dirty="0" smtClean="0"/>
            <a:t>HAZIRLIK ve UYGULAMA SÜRECİ  </a:t>
          </a:r>
        </a:p>
        <a:p>
          <a:pPr algn="l"/>
          <a:r>
            <a:rPr lang="tr-TR" sz="1800" dirty="0" err="1" smtClean="0"/>
            <a:t>Hizmetiçi</a:t>
          </a:r>
          <a:r>
            <a:rPr lang="tr-TR" sz="1800" dirty="0" smtClean="0"/>
            <a:t> Eğitimler</a:t>
          </a:r>
        </a:p>
        <a:p>
          <a:pPr algn="l"/>
          <a:r>
            <a:rPr lang="tr-TR" sz="1800" dirty="0" smtClean="0"/>
            <a:t>Test Uygulayıcıları (Bakanlık)</a:t>
          </a:r>
          <a:endParaRPr lang="tr-TR" sz="1800" dirty="0"/>
        </a:p>
      </dgm:t>
    </dgm:pt>
    <dgm:pt modelId="{9D816375-E2C4-4A07-9197-1E3EE6CBEC12}" type="sibTrans" cxnId="{CC662238-0315-49FB-9912-B0F671931826}">
      <dgm:prSet/>
      <dgm:spPr/>
      <dgm:t>
        <a:bodyPr/>
        <a:lstStyle/>
        <a:p>
          <a:endParaRPr lang="tr-TR" sz="2400"/>
        </a:p>
      </dgm:t>
    </dgm:pt>
    <dgm:pt modelId="{CBB2C8F2-8365-4269-9198-F9FE12909242}" type="parTrans" cxnId="{CC662238-0315-49FB-9912-B0F671931826}">
      <dgm:prSet/>
      <dgm:spPr/>
      <dgm:t>
        <a:bodyPr/>
        <a:lstStyle/>
        <a:p>
          <a:endParaRPr lang="tr-TR" sz="2400"/>
        </a:p>
      </dgm:t>
    </dgm:pt>
    <dgm:pt modelId="{01B0AE5F-F07C-4E39-8BFB-B6FC5436953C}">
      <dgm:prSet phldrT="[Metin]" custT="1"/>
      <dgm:spPr/>
      <dgm:t>
        <a:bodyPr/>
        <a:lstStyle/>
        <a:p>
          <a:pPr algn="l"/>
          <a:r>
            <a:rPr lang="tr-TR" sz="1800" u="sng" dirty="0" smtClean="0"/>
            <a:t>ÖRNEKLEM</a:t>
          </a:r>
        </a:p>
        <a:p>
          <a:pPr algn="l"/>
          <a:r>
            <a:rPr lang="tr-TR" sz="1800" dirty="0" smtClean="0"/>
            <a:t>61 İl</a:t>
          </a:r>
        </a:p>
        <a:p>
          <a:pPr algn="l"/>
          <a:r>
            <a:rPr lang="tr-TR" sz="1800" dirty="0" smtClean="0"/>
            <a:t>189 Okul</a:t>
          </a:r>
        </a:p>
        <a:p>
          <a:pPr algn="l"/>
          <a:r>
            <a:rPr lang="tr-TR" sz="1800" dirty="0" smtClean="0"/>
            <a:t>5895 Öğrenci</a:t>
          </a:r>
          <a:endParaRPr lang="tr-TR" sz="1800" dirty="0"/>
        </a:p>
      </dgm:t>
    </dgm:pt>
    <dgm:pt modelId="{6816BF0E-B2B3-4BC1-85EC-0D315B31C723}" type="sibTrans" cxnId="{CC59C924-AAD5-45B1-8B7F-331CBFC538EE}">
      <dgm:prSet/>
      <dgm:spPr/>
      <dgm:t>
        <a:bodyPr/>
        <a:lstStyle/>
        <a:p>
          <a:endParaRPr lang="tr-TR" sz="2400"/>
        </a:p>
      </dgm:t>
    </dgm:pt>
    <dgm:pt modelId="{7B70EBA4-28D2-4E7C-A085-37D3B7060BDE}" type="parTrans" cxnId="{CC59C924-AAD5-45B1-8B7F-331CBFC538EE}">
      <dgm:prSet/>
      <dgm:spPr/>
      <dgm:t>
        <a:bodyPr/>
        <a:lstStyle/>
        <a:p>
          <a:endParaRPr lang="tr-TR" sz="2400"/>
        </a:p>
      </dgm:t>
    </dgm:pt>
    <dgm:pt modelId="{4B96A8A3-FDFE-462A-B593-2DD3E2C7A2A9}" type="pres">
      <dgm:prSet presAssocID="{EB171EAD-252C-4C97-A462-C584A6D55ED2}" presName="Name0" presStyleCnt="0">
        <dgm:presLayoutVars>
          <dgm:dir/>
          <dgm:resizeHandles val="exact"/>
        </dgm:presLayoutVars>
      </dgm:prSet>
      <dgm:spPr/>
      <dgm:t>
        <a:bodyPr/>
        <a:lstStyle/>
        <a:p>
          <a:endParaRPr lang="tr-TR"/>
        </a:p>
      </dgm:t>
    </dgm:pt>
    <dgm:pt modelId="{FFC651E5-592D-44A5-BEA7-4647E2C7EF9D}" type="pres">
      <dgm:prSet presAssocID="{EB171EAD-252C-4C97-A462-C584A6D55ED2}" presName="fgShape" presStyleLbl="fgShp" presStyleIdx="0" presStyleCnt="1" custScaleY="73855" custLinFactNeighborX="-567" custLinFactNeighborY="41830"/>
      <dgm:spPr/>
    </dgm:pt>
    <dgm:pt modelId="{F4B5B8AF-8789-471B-A9DF-E063B3363BFA}" type="pres">
      <dgm:prSet presAssocID="{EB171EAD-252C-4C97-A462-C584A6D55ED2}" presName="linComp" presStyleCnt="0"/>
      <dgm:spPr/>
    </dgm:pt>
    <dgm:pt modelId="{63FB0FAA-42FA-48B9-B29D-E67CBE32477C}" type="pres">
      <dgm:prSet presAssocID="{9BCA4C02-29E8-4084-9071-00AF273A9EF6}" presName="compNode" presStyleCnt="0"/>
      <dgm:spPr/>
    </dgm:pt>
    <dgm:pt modelId="{FD00181B-2DC5-4381-81CC-D14DB77BC479}" type="pres">
      <dgm:prSet presAssocID="{9BCA4C02-29E8-4084-9071-00AF273A9EF6}" presName="bkgdShape" presStyleLbl="node1" presStyleIdx="0" presStyleCnt="3"/>
      <dgm:spPr/>
      <dgm:t>
        <a:bodyPr/>
        <a:lstStyle/>
        <a:p>
          <a:endParaRPr lang="tr-TR"/>
        </a:p>
      </dgm:t>
    </dgm:pt>
    <dgm:pt modelId="{2A517BB7-3ACC-4A54-9627-AF0B6EED4F0E}" type="pres">
      <dgm:prSet presAssocID="{9BCA4C02-29E8-4084-9071-00AF273A9EF6}" presName="nodeTx" presStyleLbl="node1" presStyleIdx="0" presStyleCnt="3">
        <dgm:presLayoutVars>
          <dgm:bulletEnabled val="1"/>
        </dgm:presLayoutVars>
      </dgm:prSet>
      <dgm:spPr/>
      <dgm:t>
        <a:bodyPr/>
        <a:lstStyle/>
        <a:p>
          <a:endParaRPr lang="tr-TR"/>
        </a:p>
      </dgm:t>
    </dgm:pt>
    <dgm:pt modelId="{A03FE3A0-19DB-4A3A-9988-E140DDD53A4B}" type="pres">
      <dgm:prSet presAssocID="{9BCA4C02-29E8-4084-9071-00AF273A9EF6}" presName="invisiNode" presStyleLbl="node1" presStyleIdx="0" presStyleCnt="3"/>
      <dgm:spPr/>
    </dgm:pt>
    <dgm:pt modelId="{8F612BFC-77BE-475E-9B5D-AF8943437E26}" type="pres">
      <dgm:prSet presAssocID="{9BCA4C02-29E8-4084-9071-00AF273A9EF6}" presName="imagNode" presStyleLbl="fgImgPlace1" presStyleIdx="0" presStyleCnt="3" custScaleX="131813" custScaleY="123047"/>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l="-15000" r="-15000"/>
          </a:stretch>
        </a:blipFill>
      </dgm:spPr>
      <dgm:t>
        <a:bodyPr/>
        <a:lstStyle/>
        <a:p>
          <a:endParaRPr lang="tr-TR"/>
        </a:p>
      </dgm:t>
    </dgm:pt>
    <dgm:pt modelId="{4998782E-5FE8-4BCB-B858-0312208CA9FB}" type="pres">
      <dgm:prSet presAssocID="{566DBAF4-6541-423D-A77C-B7E717918C85}" presName="sibTrans" presStyleLbl="sibTrans2D1" presStyleIdx="0" presStyleCnt="0"/>
      <dgm:spPr/>
      <dgm:t>
        <a:bodyPr/>
        <a:lstStyle/>
        <a:p>
          <a:endParaRPr lang="tr-TR"/>
        </a:p>
      </dgm:t>
    </dgm:pt>
    <dgm:pt modelId="{B799F06C-ABC2-49D5-B630-0F922611A613}" type="pres">
      <dgm:prSet presAssocID="{01B0AE5F-F07C-4E39-8BFB-B6FC5436953C}" presName="compNode" presStyleCnt="0"/>
      <dgm:spPr/>
    </dgm:pt>
    <dgm:pt modelId="{D70D3684-D232-42D9-8979-5FDE4625CD43}" type="pres">
      <dgm:prSet presAssocID="{01B0AE5F-F07C-4E39-8BFB-B6FC5436953C}" presName="bkgdShape" presStyleLbl="node1" presStyleIdx="1" presStyleCnt="3"/>
      <dgm:spPr/>
      <dgm:t>
        <a:bodyPr/>
        <a:lstStyle/>
        <a:p>
          <a:endParaRPr lang="tr-TR"/>
        </a:p>
      </dgm:t>
    </dgm:pt>
    <dgm:pt modelId="{0B2952CB-8452-4656-B3F3-38DE7B62C829}" type="pres">
      <dgm:prSet presAssocID="{01B0AE5F-F07C-4E39-8BFB-B6FC5436953C}" presName="nodeTx" presStyleLbl="node1" presStyleIdx="1" presStyleCnt="3">
        <dgm:presLayoutVars>
          <dgm:bulletEnabled val="1"/>
        </dgm:presLayoutVars>
      </dgm:prSet>
      <dgm:spPr/>
      <dgm:t>
        <a:bodyPr/>
        <a:lstStyle/>
        <a:p>
          <a:endParaRPr lang="tr-TR"/>
        </a:p>
      </dgm:t>
    </dgm:pt>
    <dgm:pt modelId="{CD133D12-A40D-4F29-B1C0-D00942EE04AB}" type="pres">
      <dgm:prSet presAssocID="{01B0AE5F-F07C-4E39-8BFB-B6FC5436953C}" presName="invisiNode" presStyleLbl="node1" presStyleIdx="1" presStyleCnt="3"/>
      <dgm:spPr/>
    </dgm:pt>
    <dgm:pt modelId="{FCA5F2FA-8EFA-4896-A789-21B95CDF2C6C}" type="pres">
      <dgm:prSet presAssocID="{01B0AE5F-F07C-4E39-8BFB-B6FC5436953C}" presName="imagNode" presStyleLbl="fgImgPlace1" presStyleIdx="1" presStyleCnt="3" custScaleX="123653" custScaleY="123047"/>
      <dgm:spPr>
        <a:blipFill>
          <a:blip xmlns:r="http://schemas.openxmlformats.org/officeDocument/2006/relationships"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tr-TR"/>
        </a:p>
      </dgm:t>
    </dgm:pt>
    <dgm:pt modelId="{1C7F7E74-068E-49B2-ADFC-BC046972EF56}" type="pres">
      <dgm:prSet presAssocID="{6816BF0E-B2B3-4BC1-85EC-0D315B31C723}" presName="sibTrans" presStyleLbl="sibTrans2D1" presStyleIdx="0" presStyleCnt="0"/>
      <dgm:spPr/>
      <dgm:t>
        <a:bodyPr/>
        <a:lstStyle/>
        <a:p>
          <a:endParaRPr lang="tr-TR"/>
        </a:p>
      </dgm:t>
    </dgm:pt>
    <dgm:pt modelId="{53C08734-9219-4027-95B5-62DA2B850478}" type="pres">
      <dgm:prSet presAssocID="{3456701F-C381-4584-B62F-8BCBCAE18FD4}" presName="compNode" presStyleCnt="0"/>
      <dgm:spPr/>
    </dgm:pt>
    <dgm:pt modelId="{074A725A-5EE0-4DAA-AEA4-AD1F14063E01}" type="pres">
      <dgm:prSet presAssocID="{3456701F-C381-4584-B62F-8BCBCAE18FD4}" presName="bkgdShape" presStyleLbl="node1" presStyleIdx="2" presStyleCnt="3"/>
      <dgm:spPr/>
      <dgm:t>
        <a:bodyPr/>
        <a:lstStyle/>
        <a:p>
          <a:endParaRPr lang="tr-TR"/>
        </a:p>
      </dgm:t>
    </dgm:pt>
    <dgm:pt modelId="{DB57A371-48EB-4327-BBB3-BADD48E9FCCD}" type="pres">
      <dgm:prSet presAssocID="{3456701F-C381-4584-B62F-8BCBCAE18FD4}" presName="nodeTx" presStyleLbl="node1" presStyleIdx="2" presStyleCnt="3">
        <dgm:presLayoutVars>
          <dgm:bulletEnabled val="1"/>
        </dgm:presLayoutVars>
      </dgm:prSet>
      <dgm:spPr/>
      <dgm:t>
        <a:bodyPr/>
        <a:lstStyle/>
        <a:p>
          <a:endParaRPr lang="tr-TR"/>
        </a:p>
      </dgm:t>
    </dgm:pt>
    <dgm:pt modelId="{FDE2A945-AC1A-4FB8-947D-9DEA020A6EBB}" type="pres">
      <dgm:prSet presAssocID="{3456701F-C381-4584-B62F-8BCBCAE18FD4}" presName="invisiNode" presStyleLbl="node1" presStyleIdx="2" presStyleCnt="3"/>
      <dgm:spPr/>
    </dgm:pt>
    <dgm:pt modelId="{D69F6830-EB28-4800-AE13-7BB8A1C6C09D}" type="pres">
      <dgm:prSet presAssocID="{3456701F-C381-4584-B62F-8BCBCAE18FD4}" presName="imagNode" presStyleLbl="fgImgPlace1" presStyleIdx="2" presStyleCnt="3" custScaleX="127270" custScaleY="134823"/>
      <dgm:spPr>
        <a:blipFill>
          <a:blip xmlns:r="http://schemas.openxmlformats.org/officeDocument/2006/relationships"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l="-14000" r="-14000"/>
          </a:stretch>
        </a:blipFill>
      </dgm:spPr>
      <dgm:t>
        <a:bodyPr/>
        <a:lstStyle/>
        <a:p>
          <a:endParaRPr lang="tr-TR"/>
        </a:p>
      </dgm:t>
    </dgm:pt>
  </dgm:ptLst>
  <dgm:cxnLst>
    <dgm:cxn modelId="{05A40D63-54E3-4712-A80C-A48C6E111555}" srcId="{EB171EAD-252C-4C97-A462-C584A6D55ED2}" destId="{9BCA4C02-29E8-4084-9071-00AF273A9EF6}" srcOrd="0" destOrd="0" parTransId="{DC3B975D-5EE6-4FFF-B724-E5D072D60C95}" sibTransId="{566DBAF4-6541-423D-A77C-B7E717918C85}"/>
    <dgm:cxn modelId="{6FB2020F-A7C0-4BB2-8E21-39E283EB8295}" type="presOf" srcId="{9BCA4C02-29E8-4084-9071-00AF273A9EF6}" destId="{FD00181B-2DC5-4381-81CC-D14DB77BC479}" srcOrd="0" destOrd="0" presId="urn:microsoft.com/office/officeart/2005/8/layout/hList7"/>
    <dgm:cxn modelId="{A5D6E1C1-FC57-4DE5-AFFB-22D53A54F0E9}" type="presOf" srcId="{566DBAF4-6541-423D-A77C-B7E717918C85}" destId="{4998782E-5FE8-4BCB-B858-0312208CA9FB}" srcOrd="0" destOrd="0" presId="urn:microsoft.com/office/officeart/2005/8/layout/hList7"/>
    <dgm:cxn modelId="{CC662238-0315-49FB-9912-B0F671931826}" srcId="{EB171EAD-252C-4C97-A462-C584A6D55ED2}" destId="{3456701F-C381-4584-B62F-8BCBCAE18FD4}" srcOrd="2" destOrd="0" parTransId="{CBB2C8F2-8365-4269-9198-F9FE12909242}" sibTransId="{9D816375-E2C4-4A07-9197-1E3EE6CBEC12}"/>
    <dgm:cxn modelId="{27AAA5C0-CF94-492C-81CD-2D3FC2B99B62}" type="presOf" srcId="{3456701F-C381-4584-B62F-8BCBCAE18FD4}" destId="{DB57A371-48EB-4327-BBB3-BADD48E9FCCD}" srcOrd="1" destOrd="0" presId="urn:microsoft.com/office/officeart/2005/8/layout/hList7"/>
    <dgm:cxn modelId="{AD784F85-EE7F-462A-9DB4-F728282D2088}" type="presOf" srcId="{9BCA4C02-29E8-4084-9071-00AF273A9EF6}" destId="{2A517BB7-3ACC-4A54-9627-AF0B6EED4F0E}" srcOrd="1" destOrd="0" presId="urn:microsoft.com/office/officeart/2005/8/layout/hList7"/>
    <dgm:cxn modelId="{3FA7BCEE-605D-4554-B924-05E42DE2F70B}" type="presOf" srcId="{3456701F-C381-4584-B62F-8BCBCAE18FD4}" destId="{074A725A-5EE0-4DAA-AEA4-AD1F14063E01}" srcOrd="0" destOrd="0" presId="urn:microsoft.com/office/officeart/2005/8/layout/hList7"/>
    <dgm:cxn modelId="{5097C6F8-9B03-4322-8F8A-935B9B4723EE}" type="presOf" srcId="{6816BF0E-B2B3-4BC1-85EC-0D315B31C723}" destId="{1C7F7E74-068E-49B2-ADFC-BC046972EF56}" srcOrd="0" destOrd="0" presId="urn:microsoft.com/office/officeart/2005/8/layout/hList7"/>
    <dgm:cxn modelId="{6E486E9C-A870-4F80-84B8-626EED48EDB7}" type="presOf" srcId="{01B0AE5F-F07C-4E39-8BFB-B6FC5436953C}" destId="{D70D3684-D232-42D9-8979-5FDE4625CD43}" srcOrd="0" destOrd="0" presId="urn:microsoft.com/office/officeart/2005/8/layout/hList7"/>
    <dgm:cxn modelId="{CC59C924-AAD5-45B1-8B7F-331CBFC538EE}" srcId="{EB171EAD-252C-4C97-A462-C584A6D55ED2}" destId="{01B0AE5F-F07C-4E39-8BFB-B6FC5436953C}" srcOrd="1" destOrd="0" parTransId="{7B70EBA4-28D2-4E7C-A085-37D3B7060BDE}" sibTransId="{6816BF0E-B2B3-4BC1-85EC-0D315B31C723}"/>
    <dgm:cxn modelId="{A5B68801-D64E-45C7-B6AD-09132915869C}" type="presOf" srcId="{01B0AE5F-F07C-4E39-8BFB-B6FC5436953C}" destId="{0B2952CB-8452-4656-B3F3-38DE7B62C829}" srcOrd="1" destOrd="0" presId="urn:microsoft.com/office/officeart/2005/8/layout/hList7"/>
    <dgm:cxn modelId="{B9F51BFB-2027-4D5A-BD53-384B0E027BEB}" type="presOf" srcId="{EB171EAD-252C-4C97-A462-C584A6D55ED2}" destId="{4B96A8A3-FDFE-462A-B593-2DD3E2C7A2A9}" srcOrd="0" destOrd="0" presId="urn:microsoft.com/office/officeart/2005/8/layout/hList7"/>
    <dgm:cxn modelId="{5E875EC3-FF2F-44DF-98BD-672FE9214F54}" type="presParOf" srcId="{4B96A8A3-FDFE-462A-B593-2DD3E2C7A2A9}" destId="{FFC651E5-592D-44A5-BEA7-4647E2C7EF9D}" srcOrd="0" destOrd="0" presId="urn:microsoft.com/office/officeart/2005/8/layout/hList7"/>
    <dgm:cxn modelId="{450A6FD8-FE58-4D51-A8C0-5A86E0E27F9F}" type="presParOf" srcId="{4B96A8A3-FDFE-462A-B593-2DD3E2C7A2A9}" destId="{F4B5B8AF-8789-471B-A9DF-E063B3363BFA}" srcOrd="1" destOrd="0" presId="urn:microsoft.com/office/officeart/2005/8/layout/hList7"/>
    <dgm:cxn modelId="{B2BF33BC-BE42-44DF-A251-D67D1D1DDE12}" type="presParOf" srcId="{F4B5B8AF-8789-471B-A9DF-E063B3363BFA}" destId="{63FB0FAA-42FA-48B9-B29D-E67CBE32477C}" srcOrd="0" destOrd="0" presId="urn:microsoft.com/office/officeart/2005/8/layout/hList7"/>
    <dgm:cxn modelId="{A6433070-14BA-406B-A48F-E4AE5FED5CB0}" type="presParOf" srcId="{63FB0FAA-42FA-48B9-B29D-E67CBE32477C}" destId="{FD00181B-2DC5-4381-81CC-D14DB77BC479}" srcOrd="0" destOrd="0" presId="urn:microsoft.com/office/officeart/2005/8/layout/hList7"/>
    <dgm:cxn modelId="{42B44D09-8602-4864-83FB-9FDD8F257AED}" type="presParOf" srcId="{63FB0FAA-42FA-48B9-B29D-E67CBE32477C}" destId="{2A517BB7-3ACC-4A54-9627-AF0B6EED4F0E}" srcOrd="1" destOrd="0" presId="urn:microsoft.com/office/officeart/2005/8/layout/hList7"/>
    <dgm:cxn modelId="{0294BD23-85A8-42CE-AB5F-880C78976571}" type="presParOf" srcId="{63FB0FAA-42FA-48B9-B29D-E67CBE32477C}" destId="{A03FE3A0-19DB-4A3A-9988-E140DDD53A4B}" srcOrd="2" destOrd="0" presId="urn:microsoft.com/office/officeart/2005/8/layout/hList7"/>
    <dgm:cxn modelId="{E6A30A05-3336-4EDB-8EB2-B65C0B1C8ED7}" type="presParOf" srcId="{63FB0FAA-42FA-48B9-B29D-E67CBE32477C}" destId="{8F612BFC-77BE-475E-9B5D-AF8943437E26}" srcOrd="3" destOrd="0" presId="urn:microsoft.com/office/officeart/2005/8/layout/hList7"/>
    <dgm:cxn modelId="{51E264BA-F1A3-4156-B02F-526E3327953A}" type="presParOf" srcId="{F4B5B8AF-8789-471B-A9DF-E063B3363BFA}" destId="{4998782E-5FE8-4BCB-B858-0312208CA9FB}" srcOrd="1" destOrd="0" presId="urn:microsoft.com/office/officeart/2005/8/layout/hList7"/>
    <dgm:cxn modelId="{6782AFE4-BE46-4E3E-A21E-B01658B3D3D1}" type="presParOf" srcId="{F4B5B8AF-8789-471B-A9DF-E063B3363BFA}" destId="{B799F06C-ABC2-49D5-B630-0F922611A613}" srcOrd="2" destOrd="0" presId="urn:microsoft.com/office/officeart/2005/8/layout/hList7"/>
    <dgm:cxn modelId="{2FE00DA2-DE03-41C8-9330-A9E9293087AD}" type="presParOf" srcId="{B799F06C-ABC2-49D5-B630-0F922611A613}" destId="{D70D3684-D232-42D9-8979-5FDE4625CD43}" srcOrd="0" destOrd="0" presId="urn:microsoft.com/office/officeart/2005/8/layout/hList7"/>
    <dgm:cxn modelId="{D1F35371-8A1D-4C62-B651-DA2C93300125}" type="presParOf" srcId="{B799F06C-ABC2-49D5-B630-0F922611A613}" destId="{0B2952CB-8452-4656-B3F3-38DE7B62C829}" srcOrd="1" destOrd="0" presId="urn:microsoft.com/office/officeart/2005/8/layout/hList7"/>
    <dgm:cxn modelId="{DDAE864D-532F-4D82-8C9B-39A003CB8C8B}" type="presParOf" srcId="{B799F06C-ABC2-49D5-B630-0F922611A613}" destId="{CD133D12-A40D-4F29-B1C0-D00942EE04AB}" srcOrd="2" destOrd="0" presId="urn:microsoft.com/office/officeart/2005/8/layout/hList7"/>
    <dgm:cxn modelId="{A3BD492C-766E-473B-9576-09611FE463DF}" type="presParOf" srcId="{B799F06C-ABC2-49D5-B630-0F922611A613}" destId="{FCA5F2FA-8EFA-4896-A789-21B95CDF2C6C}" srcOrd="3" destOrd="0" presId="urn:microsoft.com/office/officeart/2005/8/layout/hList7"/>
    <dgm:cxn modelId="{0FDAEFC4-7132-488C-A364-C9553F7AC324}" type="presParOf" srcId="{F4B5B8AF-8789-471B-A9DF-E063B3363BFA}" destId="{1C7F7E74-068E-49B2-ADFC-BC046972EF56}" srcOrd="3" destOrd="0" presId="urn:microsoft.com/office/officeart/2005/8/layout/hList7"/>
    <dgm:cxn modelId="{5668DA5D-0B54-45B0-A485-9C694E4B598A}" type="presParOf" srcId="{F4B5B8AF-8789-471B-A9DF-E063B3363BFA}" destId="{53C08734-9219-4027-95B5-62DA2B850478}" srcOrd="4" destOrd="0" presId="urn:microsoft.com/office/officeart/2005/8/layout/hList7"/>
    <dgm:cxn modelId="{1934F92B-2204-4637-A927-E74A1296A0F5}" type="presParOf" srcId="{53C08734-9219-4027-95B5-62DA2B850478}" destId="{074A725A-5EE0-4DAA-AEA4-AD1F14063E01}" srcOrd="0" destOrd="0" presId="urn:microsoft.com/office/officeart/2005/8/layout/hList7"/>
    <dgm:cxn modelId="{DC6AB6AF-0F24-4B78-84B5-E58EBEDA0528}" type="presParOf" srcId="{53C08734-9219-4027-95B5-62DA2B850478}" destId="{DB57A371-48EB-4327-BBB3-BADD48E9FCCD}" srcOrd="1" destOrd="0" presId="urn:microsoft.com/office/officeart/2005/8/layout/hList7"/>
    <dgm:cxn modelId="{8364C68B-A5FE-49AA-87FA-3D37BBF289A1}" type="presParOf" srcId="{53C08734-9219-4027-95B5-62DA2B850478}" destId="{FDE2A945-AC1A-4FB8-947D-9DEA020A6EBB}" srcOrd="2" destOrd="0" presId="urn:microsoft.com/office/officeart/2005/8/layout/hList7"/>
    <dgm:cxn modelId="{472AEBC5-B827-4C4C-9B02-2A50FAC66777}" type="presParOf" srcId="{53C08734-9219-4027-95B5-62DA2B850478}" destId="{D69F6830-EB28-4800-AE13-7BB8A1C6C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5081C1-A313-4E5B-976D-92CC4E78DD8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EAE6E06D-5A33-49FC-BD2C-DA9ADC7C5444}">
      <dgm:prSet phldrT="[Text]" custT="1"/>
      <dgm:spPr>
        <a:xfrm>
          <a:off x="2305" y="16583"/>
          <a:ext cx="2247872" cy="899149"/>
        </a:xfrm>
        <a:solidFill>
          <a:srgbClr val="B31166">
            <a:hueOff val="0"/>
            <a:satOff val="0"/>
            <a:lumOff val="0"/>
            <a:alphaOff val="0"/>
          </a:srgbClr>
        </a:solidFill>
        <a:ln w="19050" cap="rnd" cmpd="sng" algn="ctr">
          <a:solidFill>
            <a:srgbClr val="B31166">
              <a:hueOff val="0"/>
              <a:satOff val="0"/>
              <a:lumOff val="0"/>
              <a:alphaOff val="0"/>
            </a:srgbClr>
          </a:solidFill>
          <a:prstDash val="solid"/>
        </a:ln>
        <a:effectLst/>
      </dgm:spPr>
      <dgm:t>
        <a:bodyPr/>
        <a:lstStyle/>
        <a:p>
          <a:r>
            <a:rPr lang="tr-TR" sz="2000" b="1" dirty="0" smtClean="0">
              <a:solidFill>
                <a:sysClr val="window" lastClr="FFFFFF"/>
              </a:solidFill>
              <a:latin typeface="Century Gothic" panose="020B0502020202020204"/>
              <a:ea typeface="+mn-ea"/>
              <a:cs typeface="+mn-cs"/>
            </a:rPr>
            <a:t>Hazırlık</a:t>
          </a:r>
        </a:p>
        <a:p>
          <a:r>
            <a:rPr lang="tr-TR" sz="2000" b="1" dirty="0" smtClean="0">
              <a:solidFill>
                <a:sysClr val="window" lastClr="FFFFFF"/>
              </a:solidFill>
              <a:latin typeface="Century Gothic" panose="020B0502020202020204"/>
              <a:ea typeface="+mn-ea"/>
              <a:cs typeface="+mn-cs"/>
            </a:rPr>
            <a:t>2015-2017</a:t>
          </a:r>
          <a:endParaRPr lang="tr-TR" sz="1800" b="1" dirty="0">
            <a:solidFill>
              <a:sysClr val="window" lastClr="FFFFFF"/>
            </a:solidFill>
            <a:latin typeface="Century Gothic" panose="020B0502020202020204"/>
            <a:ea typeface="+mn-ea"/>
            <a:cs typeface="+mn-cs"/>
          </a:endParaRPr>
        </a:p>
      </dgm:t>
    </dgm:pt>
    <dgm:pt modelId="{A047C735-A6D9-4669-B69B-237265F75771}" type="parTrans" cxnId="{C333630D-43CD-46AA-9B4F-1FA3C14EB34F}">
      <dgm:prSet/>
      <dgm:spPr/>
      <dgm:t>
        <a:bodyPr/>
        <a:lstStyle/>
        <a:p>
          <a:endParaRPr lang="tr-TR" sz="1600"/>
        </a:p>
      </dgm:t>
    </dgm:pt>
    <dgm:pt modelId="{757B5F68-2AB6-4DD1-88F1-82B02B863DC9}" type="sibTrans" cxnId="{C333630D-43CD-46AA-9B4F-1FA3C14EB34F}">
      <dgm:prSet/>
      <dgm:spPr/>
      <dgm:t>
        <a:bodyPr/>
        <a:lstStyle/>
        <a:p>
          <a:endParaRPr lang="tr-TR" sz="1600"/>
        </a:p>
      </dgm:t>
    </dgm:pt>
    <dgm:pt modelId="{24030FA3-C43F-4099-BD22-21AC2238A338}">
      <dgm:prSet phldrT="[Text]" custT="1"/>
      <dgm:spPr>
        <a:xfrm>
          <a:off x="2305"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50000"/>
            </a:lnSpc>
          </a:pPr>
          <a:r>
            <a:rPr lang="tr-TR" sz="1400" dirty="0" smtClean="0">
              <a:solidFill>
                <a:sysClr val="windowText" lastClr="000000">
                  <a:hueOff val="0"/>
                  <a:satOff val="0"/>
                  <a:lumOff val="0"/>
                  <a:alphaOff val="0"/>
                </a:sysClr>
              </a:solidFill>
              <a:latin typeface="Century Gothic" panose="020B0502020202020204"/>
              <a:ea typeface="+mn-ea"/>
              <a:cs typeface="+mn-cs"/>
            </a:rPr>
            <a:t>Soru seçimi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D90485E7-6DFA-4AAB-A994-7B3017308B45}" type="parTrans" cxnId="{FEB95DCE-5C24-4275-88EC-E4D9BF657962}">
      <dgm:prSet/>
      <dgm:spPr/>
      <dgm:t>
        <a:bodyPr/>
        <a:lstStyle/>
        <a:p>
          <a:endParaRPr lang="tr-TR" sz="1600"/>
        </a:p>
      </dgm:t>
    </dgm:pt>
    <dgm:pt modelId="{75D3D4E5-62B3-4F4D-AD1E-A9EB83D26B70}" type="sibTrans" cxnId="{FEB95DCE-5C24-4275-88EC-E4D9BF657962}">
      <dgm:prSet/>
      <dgm:spPr/>
      <dgm:t>
        <a:bodyPr/>
        <a:lstStyle/>
        <a:p>
          <a:endParaRPr lang="tr-TR" sz="1600"/>
        </a:p>
      </dgm:t>
    </dgm:pt>
    <dgm:pt modelId="{17B17924-B793-4B96-82CF-82A2883D1642}">
      <dgm:prSet phldrT="[Text]" custT="1"/>
      <dgm:spPr>
        <a:xfrm>
          <a:off x="2305"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50000"/>
            </a:lnSpc>
          </a:pPr>
          <a:r>
            <a:rPr lang="tr-TR" sz="1400" dirty="0" smtClean="0">
              <a:solidFill>
                <a:sysClr val="windowText" lastClr="000000">
                  <a:hueOff val="0"/>
                  <a:satOff val="0"/>
                  <a:lumOff val="0"/>
                  <a:alphaOff val="0"/>
                </a:sysClr>
              </a:solidFill>
              <a:latin typeface="Century Gothic" panose="020B0502020202020204"/>
              <a:ea typeface="+mn-ea"/>
              <a:cs typeface="+mn-cs"/>
            </a:rPr>
            <a:t>Pilot uygulama hazırlıkları</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B244F458-AD45-4E8F-8C10-3248E5081D3B}" type="parTrans" cxnId="{3368B5AF-B2ED-4CBF-91EC-878BB40EF05B}">
      <dgm:prSet/>
      <dgm:spPr/>
      <dgm:t>
        <a:bodyPr/>
        <a:lstStyle/>
        <a:p>
          <a:endParaRPr lang="tr-TR" sz="1600"/>
        </a:p>
      </dgm:t>
    </dgm:pt>
    <dgm:pt modelId="{84D23927-FE1C-4A9B-9A03-15AAFB23CFE3}" type="sibTrans" cxnId="{3368B5AF-B2ED-4CBF-91EC-878BB40EF05B}">
      <dgm:prSet/>
      <dgm:spPr/>
      <dgm:t>
        <a:bodyPr/>
        <a:lstStyle/>
        <a:p>
          <a:endParaRPr lang="tr-TR" sz="1600"/>
        </a:p>
      </dgm:t>
    </dgm:pt>
    <dgm:pt modelId="{FC0FAC05-30B3-4753-95BC-4F749E23C8A9}">
      <dgm:prSet phldrT="[Text]" custT="1"/>
      <dgm:spPr>
        <a:xfrm>
          <a:off x="2564880" y="16583"/>
          <a:ext cx="2247872" cy="899149"/>
        </a:xfrm>
        <a:solidFill>
          <a:srgbClr val="B31166">
            <a:hueOff val="0"/>
            <a:satOff val="0"/>
            <a:lumOff val="0"/>
            <a:alphaOff val="0"/>
          </a:srgbClr>
        </a:solidFill>
        <a:ln w="19050" cap="rnd" cmpd="sng" algn="ctr">
          <a:solidFill>
            <a:srgbClr val="B31166">
              <a:hueOff val="0"/>
              <a:satOff val="0"/>
              <a:lumOff val="0"/>
              <a:alphaOff val="0"/>
            </a:srgbClr>
          </a:solidFill>
          <a:prstDash val="solid"/>
        </a:ln>
        <a:effectLst/>
      </dgm:spPr>
      <dgm:t>
        <a:bodyPr/>
        <a:lstStyle/>
        <a:p>
          <a:r>
            <a:rPr lang="tr-TR" sz="2000" b="1" dirty="0" smtClean="0">
              <a:solidFill>
                <a:sysClr val="window" lastClr="FFFFFF"/>
              </a:solidFill>
              <a:latin typeface="Century Gothic" panose="020B0502020202020204"/>
              <a:ea typeface="+mn-ea"/>
              <a:cs typeface="+mn-cs"/>
            </a:rPr>
            <a:t>Pilot Uygulama</a:t>
          </a:r>
        </a:p>
        <a:p>
          <a:r>
            <a:rPr lang="tr-TR" sz="2000" b="1" dirty="0" smtClean="0">
              <a:solidFill>
                <a:sysClr val="window" lastClr="FFFFFF"/>
              </a:solidFill>
              <a:latin typeface="Century Gothic" panose="020B0502020202020204"/>
              <a:ea typeface="+mn-ea"/>
              <a:cs typeface="+mn-cs"/>
            </a:rPr>
            <a:t>2017</a:t>
          </a:r>
          <a:endParaRPr lang="tr-TR" sz="2000" b="1" dirty="0">
            <a:solidFill>
              <a:sysClr val="window" lastClr="FFFFFF"/>
            </a:solidFill>
            <a:latin typeface="Century Gothic" panose="020B0502020202020204"/>
            <a:ea typeface="+mn-ea"/>
            <a:cs typeface="+mn-cs"/>
          </a:endParaRPr>
        </a:p>
      </dgm:t>
    </dgm:pt>
    <dgm:pt modelId="{4693C743-0BA1-486C-BBA4-670564483B60}" type="parTrans" cxnId="{9DAD6A3B-BD5F-49E1-9DF0-0D17181998C8}">
      <dgm:prSet/>
      <dgm:spPr/>
      <dgm:t>
        <a:bodyPr/>
        <a:lstStyle/>
        <a:p>
          <a:endParaRPr lang="tr-TR" sz="1600"/>
        </a:p>
      </dgm:t>
    </dgm:pt>
    <dgm:pt modelId="{27A57FB1-F57D-4BE0-AF95-43681486C3E7}" type="sibTrans" cxnId="{9DAD6A3B-BD5F-49E1-9DF0-0D17181998C8}">
      <dgm:prSet/>
      <dgm:spPr/>
      <dgm:t>
        <a:bodyPr/>
        <a:lstStyle/>
        <a:p>
          <a:endParaRPr lang="tr-TR" sz="1600"/>
        </a:p>
      </dgm:t>
    </dgm:pt>
    <dgm:pt modelId="{F10C1AF0-605D-4091-B147-70B6847EA9F2}">
      <dgm:prSet phldrT="[Text]" custT="1"/>
      <dgm:spPr>
        <a:xfrm>
          <a:off x="2564880"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50000"/>
            </a:lnSpc>
          </a:pPr>
          <a:r>
            <a:rPr lang="tr-TR" sz="1400" dirty="0" smtClean="0">
              <a:solidFill>
                <a:sysClr val="windowText" lastClr="000000">
                  <a:hueOff val="0"/>
                  <a:satOff val="0"/>
                  <a:lumOff val="0"/>
                  <a:alphaOff val="0"/>
                </a:sysClr>
              </a:solidFill>
              <a:latin typeface="Century Gothic" panose="020B0502020202020204"/>
              <a:ea typeface="+mn-ea"/>
              <a:cs typeface="+mn-cs"/>
            </a:rPr>
            <a:t>Pilot Uygulama yapılması</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62777C08-BF23-45A5-B0ED-8A8E5AAFB525}" type="parTrans" cxnId="{B4EBDFBA-3D50-4787-8A4D-ED41CC00B73D}">
      <dgm:prSet/>
      <dgm:spPr/>
      <dgm:t>
        <a:bodyPr/>
        <a:lstStyle/>
        <a:p>
          <a:endParaRPr lang="tr-TR" sz="1600"/>
        </a:p>
      </dgm:t>
    </dgm:pt>
    <dgm:pt modelId="{7A3146C1-57B6-4524-8D1E-417FD781C88E}" type="sibTrans" cxnId="{B4EBDFBA-3D50-4787-8A4D-ED41CC00B73D}">
      <dgm:prSet/>
      <dgm:spPr/>
      <dgm:t>
        <a:bodyPr/>
        <a:lstStyle/>
        <a:p>
          <a:endParaRPr lang="tr-TR" sz="1600"/>
        </a:p>
      </dgm:t>
    </dgm:pt>
    <dgm:pt modelId="{8718D9B3-ADC3-465E-9715-AFA94B9156AF}">
      <dgm:prSet phldrT="[Text]" custT="1"/>
      <dgm:spPr>
        <a:xfrm>
          <a:off x="2564880"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50000"/>
            </a:lnSpc>
          </a:pPr>
          <a:r>
            <a:rPr lang="tr-TR" sz="1400" dirty="0" smtClean="0">
              <a:solidFill>
                <a:sysClr val="windowText" lastClr="000000">
                  <a:hueOff val="0"/>
                  <a:satOff val="0"/>
                  <a:lumOff val="0"/>
                  <a:alphaOff val="0"/>
                </a:sysClr>
              </a:solidFill>
              <a:latin typeface="Century Gothic" panose="020B0502020202020204"/>
              <a:ea typeface="+mn-ea"/>
              <a:cs typeface="+mn-cs"/>
            </a:rPr>
            <a:t>Pilot Uygulamasının değerlendirilmesi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E2197C01-BE9D-4366-AF18-C6DF5B2B7C67}" type="parTrans" cxnId="{0DB3ED13-0B2D-41EA-96EC-8203E3091106}">
      <dgm:prSet/>
      <dgm:spPr/>
      <dgm:t>
        <a:bodyPr/>
        <a:lstStyle/>
        <a:p>
          <a:endParaRPr lang="tr-TR" sz="1600"/>
        </a:p>
      </dgm:t>
    </dgm:pt>
    <dgm:pt modelId="{898E29BD-D38C-43FE-9B57-461B2047F85D}" type="sibTrans" cxnId="{0DB3ED13-0B2D-41EA-96EC-8203E3091106}">
      <dgm:prSet/>
      <dgm:spPr/>
      <dgm:t>
        <a:bodyPr/>
        <a:lstStyle/>
        <a:p>
          <a:endParaRPr lang="tr-TR" sz="1600"/>
        </a:p>
      </dgm:t>
    </dgm:pt>
    <dgm:pt modelId="{6C96A93D-1DA3-45C2-886E-FAE3E2A46E2B}">
      <dgm:prSet phldrT="[Text]" custT="1"/>
      <dgm:spPr>
        <a:xfrm>
          <a:off x="5127454" y="16583"/>
          <a:ext cx="2247872" cy="899149"/>
        </a:xfrm>
        <a:solidFill>
          <a:srgbClr val="B31166">
            <a:hueOff val="0"/>
            <a:satOff val="0"/>
            <a:lumOff val="0"/>
            <a:alphaOff val="0"/>
          </a:srgbClr>
        </a:solidFill>
        <a:ln w="19050" cap="rnd" cmpd="sng" algn="ctr">
          <a:solidFill>
            <a:srgbClr val="B31166">
              <a:hueOff val="0"/>
              <a:satOff val="0"/>
              <a:lumOff val="0"/>
              <a:alphaOff val="0"/>
            </a:srgbClr>
          </a:solidFill>
          <a:prstDash val="solid"/>
        </a:ln>
        <a:effectLst/>
      </dgm:spPr>
      <dgm:t>
        <a:bodyPr/>
        <a:lstStyle/>
        <a:p>
          <a:r>
            <a:rPr lang="tr-TR" sz="2000" b="1" dirty="0" smtClean="0">
              <a:solidFill>
                <a:sysClr val="window" lastClr="FFFFFF"/>
              </a:solidFill>
              <a:latin typeface="Century Gothic" panose="020B0502020202020204"/>
              <a:ea typeface="+mn-ea"/>
              <a:cs typeface="+mn-cs"/>
            </a:rPr>
            <a:t>Esas</a:t>
          </a:r>
          <a:r>
            <a:rPr lang="tr-TR" sz="2000" dirty="0" smtClean="0">
              <a:solidFill>
                <a:sysClr val="window" lastClr="FFFFFF"/>
              </a:solidFill>
              <a:latin typeface="Century Gothic" panose="020B0502020202020204"/>
              <a:ea typeface="+mn-ea"/>
              <a:cs typeface="+mn-cs"/>
            </a:rPr>
            <a:t> </a:t>
          </a:r>
          <a:r>
            <a:rPr lang="tr-TR" sz="2000" b="1" dirty="0" smtClean="0">
              <a:solidFill>
                <a:sysClr val="window" lastClr="FFFFFF"/>
              </a:solidFill>
              <a:latin typeface="Century Gothic" panose="020B0502020202020204"/>
              <a:ea typeface="+mn-ea"/>
              <a:cs typeface="+mn-cs"/>
            </a:rPr>
            <a:t>Uygulama</a:t>
          </a:r>
        </a:p>
        <a:p>
          <a:r>
            <a:rPr lang="tr-TR" sz="2000" b="1" dirty="0" smtClean="0">
              <a:solidFill>
                <a:sysClr val="window" lastClr="FFFFFF"/>
              </a:solidFill>
              <a:latin typeface="Century Gothic" panose="020B0502020202020204"/>
              <a:ea typeface="+mn-ea"/>
              <a:cs typeface="+mn-cs"/>
            </a:rPr>
            <a:t>2017-2018</a:t>
          </a:r>
          <a:endParaRPr lang="tr-TR" sz="2000" b="1" dirty="0">
            <a:solidFill>
              <a:sysClr val="window" lastClr="FFFFFF"/>
            </a:solidFill>
            <a:latin typeface="Century Gothic" panose="020B0502020202020204"/>
            <a:ea typeface="+mn-ea"/>
            <a:cs typeface="+mn-cs"/>
          </a:endParaRPr>
        </a:p>
      </dgm:t>
    </dgm:pt>
    <dgm:pt modelId="{020C7B81-0C51-421A-ABB2-C80E81179960}" type="parTrans" cxnId="{F5A4F0A0-34B5-4A56-B4D3-1BB52472E02C}">
      <dgm:prSet/>
      <dgm:spPr/>
      <dgm:t>
        <a:bodyPr/>
        <a:lstStyle/>
        <a:p>
          <a:endParaRPr lang="tr-TR" sz="1600"/>
        </a:p>
      </dgm:t>
    </dgm:pt>
    <dgm:pt modelId="{3DB67467-8FEB-4A9F-87C4-6DE805E1395E}" type="sibTrans" cxnId="{F5A4F0A0-34B5-4A56-B4D3-1BB52472E02C}">
      <dgm:prSet/>
      <dgm:spPr/>
      <dgm:t>
        <a:bodyPr/>
        <a:lstStyle/>
        <a:p>
          <a:endParaRPr lang="tr-TR" sz="1600"/>
        </a:p>
      </dgm:t>
    </dgm:pt>
    <dgm:pt modelId="{BE370CE2-45D0-49CE-9485-B3E8612190A4}">
      <dgm:prSet phldrT="[Text]" custT="1"/>
      <dgm:spPr>
        <a:xfrm>
          <a:off x="5127454"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r>
            <a:rPr lang="tr-TR" sz="1400" dirty="0" smtClean="0">
              <a:solidFill>
                <a:sysClr val="windowText" lastClr="000000">
                  <a:hueOff val="0"/>
                  <a:satOff val="0"/>
                  <a:lumOff val="0"/>
                  <a:alphaOff val="0"/>
                </a:sysClr>
              </a:solidFill>
              <a:latin typeface="Century Gothic" panose="020B0502020202020204"/>
              <a:ea typeface="+mn-ea"/>
              <a:cs typeface="+mn-cs"/>
            </a:rPr>
            <a:t>Analiz sonucuna göre soru seçimi </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CECA8DCF-2F3C-4F87-8EDB-F78FC60A114D}" type="parTrans" cxnId="{895E4B16-FA9C-4FF6-9CE5-8E9B43373783}">
      <dgm:prSet/>
      <dgm:spPr/>
      <dgm:t>
        <a:bodyPr/>
        <a:lstStyle/>
        <a:p>
          <a:endParaRPr lang="tr-TR" sz="1600"/>
        </a:p>
      </dgm:t>
    </dgm:pt>
    <dgm:pt modelId="{D6B05330-B176-4B6F-A6E5-669194491D22}" type="sibTrans" cxnId="{895E4B16-FA9C-4FF6-9CE5-8E9B43373783}">
      <dgm:prSet/>
      <dgm:spPr/>
      <dgm:t>
        <a:bodyPr/>
        <a:lstStyle/>
        <a:p>
          <a:endParaRPr lang="tr-TR" sz="1600"/>
        </a:p>
      </dgm:t>
    </dgm:pt>
    <dgm:pt modelId="{DB436734-FC8B-4D36-AC05-684ACD2B3575}">
      <dgm:prSet phldrT="[Text]" custT="1"/>
      <dgm:spPr>
        <a:xfrm>
          <a:off x="5127454"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r>
            <a:rPr lang="tr-TR" sz="1400" dirty="0" smtClean="0">
              <a:solidFill>
                <a:sysClr val="windowText" lastClr="000000">
                  <a:hueOff val="0"/>
                  <a:satOff val="0"/>
                  <a:lumOff val="0"/>
                  <a:alphaOff val="0"/>
                </a:sysClr>
              </a:solidFill>
              <a:latin typeface="Century Gothic" panose="020B0502020202020204"/>
              <a:ea typeface="+mn-ea"/>
              <a:cs typeface="+mn-cs"/>
            </a:rPr>
            <a:t>Esas uygulama için örneklem seçimi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8B39FE29-825B-4868-8DEF-DB46BB1DE716}" type="parTrans" cxnId="{3A2CFA35-8029-46EA-B2B5-4665A598E87E}">
      <dgm:prSet/>
      <dgm:spPr/>
      <dgm:t>
        <a:bodyPr/>
        <a:lstStyle/>
        <a:p>
          <a:endParaRPr lang="tr-TR" sz="1600"/>
        </a:p>
      </dgm:t>
    </dgm:pt>
    <dgm:pt modelId="{E1C7A9D8-D168-49F5-AFA9-8264AE96E983}" type="sibTrans" cxnId="{3A2CFA35-8029-46EA-B2B5-4665A598E87E}">
      <dgm:prSet/>
      <dgm:spPr/>
      <dgm:t>
        <a:bodyPr/>
        <a:lstStyle/>
        <a:p>
          <a:endParaRPr lang="tr-TR" sz="1600"/>
        </a:p>
      </dgm:t>
    </dgm:pt>
    <dgm:pt modelId="{25F8D9E9-18FA-45F8-BD3B-545D39C5A9CB}">
      <dgm:prSet phldrT="[Text]" custT="1"/>
      <dgm:spPr>
        <a:xfrm>
          <a:off x="2305"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50000"/>
            </a:lnSpc>
          </a:pPr>
          <a:r>
            <a:rPr lang="tr-TR" sz="1400" dirty="0" smtClean="0">
              <a:solidFill>
                <a:sysClr val="windowText" lastClr="000000">
                  <a:hueOff val="0"/>
                  <a:satOff val="0"/>
                  <a:lumOff val="0"/>
                  <a:alphaOff val="0"/>
                </a:sysClr>
              </a:solidFill>
              <a:latin typeface="Century Gothic" panose="020B0502020202020204"/>
              <a:ea typeface="+mn-ea"/>
              <a:cs typeface="+mn-cs"/>
            </a:rPr>
            <a:t>Örneklem seçimi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63B3DCA6-CC2B-43DF-B0BF-3F45E6772FF9}" type="parTrans" cxnId="{935562F5-CBA6-426C-B46C-328AE1AE8023}">
      <dgm:prSet/>
      <dgm:spPr/>
      <dgm:t>
        <a:bodyPr/>
        <a:lstStyle/>
        <a:p>
          <a:endParaRPr lang="tr-TR" sz="1600"/>
        </a:p>
      </dgm:t>
    </dgm:pt>
    <dgm:pt modelId="{1A3BD011-8B89-48B3-9627-7CB558E1A6B6}" type="sibTrans" cxnId="{935562F5-CBA6-426C-B46C-328AE1AE8023}">
      <dgm:prSet/>
      <dgm:spPr/>
      <dgm:t>
        <a:bodyPr/>
        <a:lstStyle/>
        <a:p>
          <a:endParaRPr lang="tr-TR" sz="1600"/>
        </a:p>
      </dgm:t>
    </dgm:pt>
    <dgm:pt modelId="{6AEEA0A3-33BC-4643-A0E3-2856FC932E55}">
      <dgm:prSet phldrT="[Text]" custT="1"/>
      <dgm:spPr>
        <a:xfrm>
          <a:off x="2564880"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50000"/>
            </a:lnSpc>
          </a:pPr>
          <a:r>
            <a:rPr lang="tr-TR" sz="1400" dirty="0" smtClean="0">
              <a:solidFill>
                <a:sysClr val="windowText" lastClr="000000">
                  <a:hueOff val="0"/>
                  <a:satOff val="0"/>
                  <a:lumOff val="0"/>
                  <a:alphaOff val="0"/>
                </a:sysClr>
              </a:solidFill>
              <a:latin typeface="Century Gothic" panose="020B0502020202020204"/>
              <a:ea typeface="+mn-ea"/>
              <a:cs typeface="+mn-cs"/>
            </a:rPr>
            <a:t>Soruların analizi yapılması</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7A326673-2E43-49AE-9A2D-CD45450C9FEC}" type="parTrans" cxnId="{8297A9D1-4C62-483A-852D-1FF57BA2768A}">
      <dgm:prSet/>
      <dgm:spPr/>
      <dgm:t>
        <a:bodyPr/>
        <a:lstStyle/>
        <a:p>
          <a:endParaRPr lang="tr-TR" sz="1600"/>
        </a:p>
      </dgm:t>
    </dgm:pt>
    <dgm:pt modelId="{BA1BC370-8C81-44D6-9C39-8910EAB49D9B}" type="sibTrans" cxnId="{8297A9D1-4C62-483A-852D-1FF57BA2768A}">
      <dgm:prSet/>
      <dgm:spPr/>
      <dgm:t>
        <a:bodyPr/>
        <a:lstStyle/>
        <a:p>
          <a:endParaRPr lang="tr-TR" sz="1600"/>
        </a:p>
      </dgm:t>
    </dgm:pt>
    <dgm:pt modelId="{98B21612-C422-48C4-864A-1270E01A889B}">
      <dgm:prSet phldrT="[Text]" custT="1"/>
      <dgm:spPr>
        <a:xfrm>
          <a:off x="5127454"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r>
            <a:rPr lang="tr-TR" sz="1400" dirty="0" smtClean="0">
              <a:solidFill>
                <a:sysClr val="windowText" lastClr="000000">
                  <a:hueOff val="0"/>
                  <a:satOff val="0"/>
                  <a:lumOff val="0"/>
                  <a:alphaOff val="0"/>
                </a:sysClr>
              </a:solidFill>
              <a:latin typeface="Century Gothic" panose="020B0502020202020204"/>
              <a:ea typeface="+mn-ea"/>
              <a:cs typeface="+mn-cs"/>
            </a:rPr>
            <a:t>Uygulamanın yapılması</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E0FD23AB-BB5A-4713-8552-03F3F069C6ED}" type="parTrans" cxnId="{DCCECAE4-CC27-4342-80A2-B9071352639E}">
      <dgm:prSet/>
      <dgm:spPr/>
      <dgm:t>
        <a:bodyPr/>
        <a:lstStyle/>
        <a:p>
          <a:endParaRPr lang="tr-TR" sz="1600"/>
        </a:p>
      </dgm:t>
    </dgm:pt>
    <dgm:pt modelId="{BDB99851-F2CE-42F1-AD42-AF6DFB7F0E48}" type="sibTrans" cxnId="{DCCECAE4-CC27-4342-80A2-B9071352639E}">
      <dgm:prSet/>
      <dgm:spPr/>
      <dgm:t>
        <a:bodyPr/>
        <a:lstStyle/>
        <a:p>
          <a:endParaRPr lang="tr-TR" sz="1600"/>
        </a:p>
      </dgm:t>
    </dgm:pt>
    <dgm:pt modelId="{A9982E61-B532-4F1E-8E71-3561ED5D561D}">
      <dgm:prSet phldrT="[Text]" custT="1"/>
      <dgm:spPr>
        <a:xfrm>
          <a:off x="5127454"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r>
            <a:rPr lang="tr-TR" sz="1400" dirty="0" smtClean="0">
              <a:solidFill>
                <a:sysClr val="windowText" lastClr="000000">
                  <a:hueOff val="0"/>
                  <a:satOff val="0"/>
                  <a:lumOff val="0"/>
                  <a:alphaOff val="0"/>
                </a:sysClr>
              </a:solidFill>
              <a:latin typeface="Century Gothic" panose="020B0502020202020204"/>
              <a:ea typeface="+mn-ea"/>
              <a:cs typeface="+mn-cs"/>
            </a:rPr>
            <a:t>Uygulamanın değerlendirilmesi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8F68C70E-5642-4232-9857-C01781B9C757}" type="parTrans" cxnId="{CEECE766-8B9D-4592-B381-DD8A1F23AC46}">
      <dgm:prSet/>
      <dgm:spPr/>
      <dgm:t>
        <a:bodyPr/>
        <a:lstStyle/>
        <a:p>
          <a:endParaRPr lang="tr-TR" sz="1600"/>
        </a:p>
      </dgm:t>
    </dgm:pt>
    <dgm:pt modelId="{DC551F3D-1240-4A2B-8743-D2D862AE5FF4}" type="sibTrans" cxnId="{CEECE766-8B9D-4592-B381-DD8A1F23AC46}">
      <dgm:prSet/>
      <dgm:spPr/>
      <dgm:t>
        <a:bodyPr/>
        <a:lstStyle/>
        <a:p>
          <a:endParaRPr lang="tr-TR" sz="1600"/>
        </a:p>
      </dgm:t>
    </dgm:pt>
    <dgm:pt modelId="{72F4472B-14BD-4710-B20D-E7D6AF7A4B64}">
      <dgm:prSet phldrT="[Text]" custT="1"/>
      <dgm:spPr>
        <a:xfrm>
          <a:off x="2305" y="915733"/>
          <a:ext cx="2247872" cy="2327760"/>
        </a:xfr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gm:spPr>
      <dgm:t>
        <a:bodyPr/>
        <a:lstStyle/>
        <a:p>
          <a:pPr>
            <a:lnSpc>
              <a:spcPct val="150000"/>
            </a:lnSpc>
          </a:pPr>
          <a:r>
            <a:rPr lang="tr-TR" sz="1400" smtClean="0">
              <a:solidFill>
                <a:sysClr val="windowText" lastClr="000000">
                  <a:hueOff val="0"/>
                  <a:satOff val="0"/>
                  <a:lumOff val="0"/>
                  <a:alphaOff val="0"/>
                </a:sysClr>
              </a:solidFill>
              <a:latin typeface="Century Gothic" panose="020B0502020202020204"/>
              <a:ea typeface="+mn-ea"/>
              <a:cs typeface="+mn-cs"/>
            </a:rPr>
            <a:t>Çerçeve Programların güncellenmesi</a:t>
          </a:r>
          <a:endParaRPr lang="tr-TR" sz="1400" dirty="0">
            <a:solidFill>
              <a:sysClr val="windowText" lastClr="000000">
                <a:hueOff val="0"/>
                <a:satOff val="0"/>
                <a:lumOff val="0"/>
                <a:alphaOff val="0"/>
              </a:sysClr>
            </a:solidFill>
            <a:latin typeface="Century Gothic" panose="020B0502020202020204"/>
            <a:ea typeface="+mn-ea"/>
            <a:cs typeface="+mn-cs"/>
          </a:endParaRPr>
        </a:p>
      </dgm:t>
    </dgm:pt>
    <dgm:pt modelId="{AF85BDE0-4C8C-4C9A-BC11-A037992CB4C0}" type="parTrans" cxnId="{4CD27FCE-9B99-41C6-A634-9D550E0B0371}">
      <dgm:prSet/>
      <dgm:spPr/>
      <dgm:t>
        <a:bodyPr/>
        <a:lstStyle/>
        <a:p>
          <a:endParaRPr lang="tr-TR"/>
        </a:p>
      </dgm:t>
    </dgm:pt>
    <dgm:pt modelId="{16E14762-C03C-498F-AB82-9D2974EF43A0}" type="sibTrans" cxnId="{4CD27FCE-9B99-41C6-A634-9D550E0B0371}">
      <dgm:prSet/>
      <dgm:spPr/>
      <dgm:t>
        <a:bodyPr/>
        <a:lstStyle/>
        <a:p>
          <a:endParaRPr lang="tr-TR"/>
        </a:p>
      </dgm:t>
    </dgm:pt>
    <dgm:pt modelId="{6ED18FEA-1B7C-43F2-938A-62A9D5B29AA5}" type="pres">
      <dgm:prSet presAssocID="{B05081C1-A313-4E5B-976D-92CC4E78DD8F}" presName="Name0" presStyleCnt="0">
        <dgm:presLayoutVars>
          <dgm:dir/>
          <dgm:animLvl val="lvl"/>
          <dgm:resizeHandles val="exact"/>
        </dgm:presLayoutVars>
      </dgm:prSet>
      <dgm:spPr/>
      <dgm:t>
        <a:bodyPr/>
        <a:lstStyle/>
        <a:p>
          <a:endParaRPr lang="tr-TR"/>
        </a:p>
      </dgm:t>
    </dgm:pt>
    <dgm:pt modelId="{22DE4B64-E92D-4192-B80E-D06B99635A87}" type="pres">
      <dgm:prSet presAssocID="{EAE6E06D-5A33-49FC-BD2C-DA9ADC7C5444}" presName="composite" presStyleCnt="0"/>
      <dgm:spPr/>
    </dgm:pt>
    <dgm:pt modelId="{1420541E-DF1F-4054-A2B5-27B1FC0E54BE}" type="pres">
      <dgm:prSet presAssocID="{EAE6E06D-5A33-49FC-BD2C-DA9ADC7C5444}" presName="parTx" presStyleLbl="alignNode1" presStyleIdx="0" presStyleCnt="3">
        <dgm:presLayoutVars>
          <dgm:chMax val="0"/>
          <dgm:chPref val="0"/>
          <dgm:bulletEnabled val="1"/>
        </dgm:presLayoutVars>
      </dgm:prSet>
      <dgm:spPr>
        <a:prstGeom prst="rect">
          <a:avLst/>
        </a:prstGeom>
      </dgm:spPr>
      <dgm:t>
        <a:bodyPr/>
        <a:lstStyle/>
        <a:p>
          <a:endParaRPr lang="tr-TR"/>
        </a:p>
      </dgm:t>
    </dgm:pt>
    <dgm:pt modelId="{CC55C89C-D2A8-442C-A635-98E3A8C25068}" type="pres">
      <dgm:prSet presAssocID="{EAE6E06D-5A33-49FC-BD2C-DA9ADC7C5444}" presName="desTx" presStyleLbl="alignAccFollowNode1" presStyleIdx="0" presStyleCnt="3">
        <dgm:presLayoutVars>
          <dgm:bulletEnabled val="1"/>
        </dgm:presLayoutVars>
      </dgm:prSet>
      <dgm:spPr>
        <a:prstGeom prst="rect">
          <a:avLst/>
        </a:prstGeom>
      </dgm:spPr>
      <dgm:t>
        <a:bodyPr/>
        <a:lstStyle/>
        <a:p>
          <a:endParaRPr lang="tr-TR"/>
        </a:p>
      </dgm:t>
    </dgm:pt>
    <dgm:pt modelId="{0341605C-E22D-4C25-8BB7-D7A82D6076C7}" type="pres">
      <dgm:prSet presAssocID="{757B5F68-2AB6-4DD1-88F1-82B02B863DC9}" presName="space" presStyleCnt="0"/>
      <dgm:spPr/>
    </dgm:pt>
    <dgm:pt modelId="{102D163B-465E-4966-8F81-394109FDDE77}" type="pres">
      <dgm:prSet presAssocID="{FC0FAC05-30B3-4753-95BC-4F749E23C8A9}" presName="composite" presStyleCnt="0"/>
      <dgm:spPr/>
    </dgm:pt>
    <dgm:pt modelId="{A893B008-6D5B-4299-9F53-FBEC9D8BE3CC}" type="pres">
      <dgm:prSet presAssocID="{FC0FAC05-30B3-4753-95BC-4F749E23C8A9}" presName="parTx" presStyleLbl="alignNode1" presStyleIdx="1" presStyleCnt="3">
        <dgm:presLayoutVars>
          <dgm:chMax val="0"/>
          <dgm:chPref val="0"/>
          <dgm:bulletEnabled val="1"/>
        </dgm:presLayoutVars>
      </dgm:prSet>
      <dgm:spPr>
        <a:prstGeom prst="rect">
          <a:avLst/>
        </a:prstGeom>
      </dgm:spPr>
      <dgm:t>
        <a:bodyPr/>
        <a:lstStyle/>
        <a:p>
          <a:endParaRPr lang="tr-TR"/>
        </a:p>
      </dgm:t>
    </dgm:pt>
    <dgm:pt modelId="{69128ADF-E781-4787-922F-13B16550A1A4}" type="pres">
      <dgm:prSet presAssocID="{FC0FAC05-30B3-4753-95BC-4F749E23C8A9}" presName="desTx" presStyleLbl="alignAccFollowNode1" presStyleIdx="1" presStyleCnt="3">
        <dgm:presLayoutVars>
          <dgm:bulletEnabled val="1"/>
        </dgm:presLayoutVars>
      </dgm:prSet>
      <dgm:spPr>
        <a:prstGeom prst="rect">
          <a:avLst/>
        </a:prstGeom>
      </dgm:spPr>
      <dgm:t>
        <a:bodyPr/>
        <a:lstStyle/>
        <a:p>
          <a:endParaRPr lang="tr-TR"/>
        </a:p>
      </dgm:t>
    </dgm:pt>
    <dgm:pt modelId="{FC40EF8B-7DD7-4479-BB0B-4336F6D045E0}" type="pres">
      <dgm:prSet presAssocID="{27A57FB1-F57D-4BE0-AF95-43681486C3E7}" presName="space" presStyleCnt="0"/>
      <dgm:spPr/>
    </dgm:pt>
    <dgm:pt modelId="{3BBDB611-FFCA-4679-B0B1-C54FE653B184}" type="pres">
      <dgm:prSet presAssocID="{6C96A93D-1DA3-45C2-886E-FAE3E2A46E2B}" presName="composite" presStyleCnt="0"/>
      <dgm:spPr/>
    </dgm:pt>
    <dgm:pt modelId="{0DCD0391-B6C3-4857-AC18-F4DCE41AF2AA}" type="pres">
      <dgm:prSet presAssocID="{6C96A93D-1DA3-45C2-886E-FAE3E2A46E2B}" presName="parTx" presStyleLbl="alignNode1" presStyleIdx="2" presStyleCnt="3">
        <dgm:presLayoutVars>
          <dgm:chMax val="0"/>
          <dgm:chPref val="0"/>
          <dgm:bulletEnabled val="1"/>
        </dgm:presLayoutVars>
      </dgm:prSet>
      <dgm:spPr>
        <a:prstGeom prst="rect">
          <a:avLst/>
        </a:prstGeom>
      </dgm:spPr>
      <dgm:t>
        <a:bodyPr/>
        <a:lstStyle/>
        <a:p>
          <a:endParaRPr lang="tr-TR"/>
        </a:p>
      </dgm:t>
    </dgm:pt>
    <dgm:pt modelId="{7E00DFAE-E04D-44F7-9271-14D378A14C01}" type="pres">
      <dgm:prSet presAssocID="{6C96A93D-1DA3-45C2-886E-FAE3E2A46E2B}" presName="desTx" presStyleLbl="alignAccFollowNode1" presStyleIdx="2" presStyleCnt="3">
        <dgm:presLayoutVars>
          <dgm:bulletEnabled val="1"/>
        </dgm:presLayoutVars>
      </dgm:prSet>
      <dgm:spPr>
        <a:prstGeom prst="rect">
          <a:avLst/>
        </a:prstGeom>
      </dgm:spPr>
      <dgm:t>
        <a:bodyPr/>
        <a:lstStyle/>
        <a:p>
          <a:endParaRPr lang="tr-TR"/>
        </a:p>
      </dgm:t>
    </dgm:pt>
  </dgm:ptLst>
  <dgm:cxnLst>
    <dgm:cxn modelId="{FC18D363-A01F-4A1B-98B6-865D5075C748}" type="presOf" srcId="{F10C1AF0-605D-4091-B147-70B6847EA9F2}" destId="{69128ADF-E781-4787-922F-13B16550A1A4}" srcOrd="0" destOrd="0" presId="urn:microsoft.com/office/officeart/2005/8/layout/hList1"/>
    <dgm:cxn modelId="{935562F5-CBA6-426C-B46C-328AE1AE8023}" srcId="{EAE6E06D-5A33-49FC-BD2C-DA9ADC7C5444}" destId="{25F8D9E9-18FA-45F8-BD3B-545D39C5A9CB}" srcOrd="2" destOrd="0" parTransId="{63B3DCA6-CC2B-43DF-B0BF-3F45E6772FF9}" sibTransId="{1A3BD011-8B89-48B3-9627-7CB558E1A6B6}"/>
    <dgm:cxn modelId="{E72075DB-DDBA-4D62-881F-BB431C840018}" type="presOf" srcId="{BE370CE2-45D0-49CE-9485-B3E8612190A4}" destId="{7E00DFAE-E04D-44F7-9271-14D378A14C01}" srcOrd="0" destOrd="0" presId="urn:microsoft.com/office/officeart/2005/8/layout/hList1"/>
    <dgm:cxn modelId="{8297A9D1-4C62-483A-852D-1FF57BA2768A}" srcId="{FC0FAC05-30B3-4753-95BC-4F749E23C8A9}" destId="{6AEEA0A3-33BC-4643-A0E3-2856FC932E55}" srcOrd="2" destOrd="0" parTransId="{7A326673-2E43-49AE-9A2D-CD45450C9FEC}" sibTransId="{BA1BC370-8C81-44D6-9C39-8910EAB49D9B}"/>
    <dgm:cxn modelId="{CA466A89-FFB2-49B5-97E6-1C36F5D32691}" type="presOf" srcId="{72F4472B-14BD-4710-B20D-E7D6AF7A4B64}" destId="{CC55C89C-D2A8-442C-A635-98E3A8C25068}" srcOrd="0" destOrd="0" presId="urn:microsoft.com/office/officeart/2005/8/layout/hList1"/>
    <dgm:cxn modelId="{4CD27FCE-9B99-41C6-A634-9D550E0B0371}" srcId="{EAE6E06D-5A33-49FC-BD2C-DA9ADC7C5444}" destId="{72F4472B-14BD-4710-B20D-E7D6AF7A4B64}" srcOrd="0" destOrd="0" parTransId="{AF85BDE0-4C8C-4C9A-BC11-A037992CB4C0}" sibTransId="{16E14762-C03C-498F-AB82-9D2974EF43A0}"/>
    <dgm:cxn modelId="{FEB95DCE-5C24-4275-88EC-E4D9BF657962}" srcId="{EAE6E06D-5A33-49FC-BD2C-DA9ADC7C5444}" destId="{24030FA3-C43F-4099-BD22-21AC2238A338}" srcOrd="1" destOrd="0" parTransId="{D90485E7-6DFA-4AAB-A994-7B3017308B45}" sibTransId="{75D3D4E5-62B3-4F4D-AD1E-A9EB83D26B70}"/>
    <dgm:cxn modelId="{7B3510F9-05B8-4B17-B68D-77A6E040CFFE}" type="presOf" srcId="{FC0FAC05-30B3-4753-95BC-4F749E23C8A9}" destId="{A893B008-6D5B-4299-9F53-FBEC9D8BE3CC}" srcOrd="0" destOrd="0" presId="urn:microsoft.com/office/officeart/2005/8/layout/hList1"/>
    <dgm:cxn modelId="{C333630D-43CD-46AA-9B4F-1FA3C14EB34F}" srcId="{B05081C1-A313-4E5B-976D-92CC4E78DD8F}" destId="{EAE6E06D-5A33-49FC-BD2C-DA9ADC7C5444}" srcOrd="0" destOrd="0" parTransId="{A047C735-A6D9-4669-B69B-237265F75771}" sibTransId="{757B5F68-2AB6-4DD1-88F1-82B02B863DC9}"/>
    <dgm:cxn modelId="{5A5AA5C3-10E7-425B-AD87-8F6ED4FA6757}" type="presOf" srcId="{17B17924-B793-4B96-82CF-82A2883D1642}" destId="{CC55C89C-D2A8-442C-A635-98E3A8C25068}" srcOrd="0" destOrd="3" presId="urn:microsoft.com/office/officeart/2005/8/layout/hList1"/>
    <dgm:cxn modelId="{38EA2473-C26F-420D-B321-121F66AFA7EB}" type="presOf" srcId="{B05081C1-A313-4E5B-976D-92CC4E78DD8F}" destId="{6ED18FEA-1B7C-43F2-938A-62A9D5B29AA5}" srcOrd="0" destOrd="0" presId="urn:microsoft.com/office/officeart/2005/8/layout/hList1"/>
    <dgm:cxn modelId="{3A2CFA35-8029-46EA-B2B5-4665A598E87E}" srcId="{6C96A93D-1DA3-45C2-886E-FAE3E2A46E2B}" destId="{DB436734-FC8B-4D36-AC05-684ACD2B3575}" srcOrd="1" destOrd="0" parTransId="{8B39FE29-825B-4868-8DEF-DB46BB1DE716}" sibTransId="{E1C7A9D8-D168-49F5-AFA9-8264AE96E983}"/>
    <dgm:cxn modelId="{895E4B16-FA9C-4FF6-9CE5-8E9B43373783}" srcId="{6C96A93D-1DA3-45C2-886E-FAE3E2A46E2B}" destId="{BE370CE2-45D0-49CE-9485-B3E8612190A4}" srcOrd="0" destOrd="0" parTransId="{CECA8DCF-2F3C-4F87-8EDB-F78FC60A114D}" sibTransId="{D6B05330-B176-4B6F-A6E5-669194491D22}"/>
    <dgm:cxn modelId="{3F241E53-6126-4C04-B8D2-D5DEC32FCA91}" type="presOf" srcId="{25F8D9E9-18FA-45F8-BD3B-545D39C5A9CB}" destId="{CC55C89C-D2A8-442C-A635-98E3A8C25068}" srcOrd="0" destOrd="2" presId="urn:microsoft.com/office/officeart/2005/8/layout/hList1"/>
    <dgm:cxn modelId="{F13F5465-9CAD-4ADC-B38C-0580BFFD7AB8}" type="presOf" srcId="{6C96A93D-1DA3-45C2-886E-FAE3E2A46E2B}" destId="{0DCD0391-B6C3-4857-AC18-F4DCE41AF2AA}" srcOrd="0" destOrd="0" presId="urn:microsoft.com/office/officeart/2005/8/layout/hList1"/>
    <dgm:cxn modelId="{F5A4F0A0-34B5-4A56-B4D3-1BB52472E02C}" srcId="{B05081C1-A313-4E5B-976D-92CC4E78DD8F}" destId="{6C96A93D-1DA3-45C2-886E-FAE3E2A46E2B}" srcOrd="2" destOrd="0" parTransId="{020C7B81-0C51-421A-ABB2-C80E81179960}" sibTransId="{3DB67467-8FEB-4A9F-87C4-6DE805E1395E}"/>
    <dgm:cxn modelId="{8104EEA7-72C2-48A6-8ECC-8DE22D2F7C57}" type="presOf" srcId="{A9982E61-B532-4F1E-8E71-3561ED5D561D}" destId="{7E00DFAE-E04D-44F7-9271-14D378A14C01}" srcOrd="0" destOrd="3" presId="urn:microsoft.com/office/officeart/2005/8/layout/hList1"/>
    <dgm:cxn modelId="{CEECE766-8B9D-4592-B381-DD8A1F23AC46}" srcId="{6C96A93D-1DA3-45C2-886E-FAE3E2A46E2B}" destId="{A9982E61-B532-4F1E-8E71-3561ED5D561D}" srcOrd="3" destOrd="0" parTransId="{8F68C70E-5642-4232-9857-C01781B9C757}" sibTransId="{DC551F3D-1240-4A2B-8743-D2D862AE5FF4}"/>
    <dgm:cxn modelId="{5164045F-546A-4A52-8CFA-C3A0B8DCA638}" type="presOf" srcId="{98B21612-C422-48C4-864A-1270E01A889B}" destId="{7E00DFAE-E04D-44F7-9271-14D378A14C01}" srcOrd="0" destOrd="2" presId="urn:microsoft.com/office/officeart/2005/8/layout/hList1"/>
    <dgm:cxn modelId="{DCCECAE4-CC27-4342-80A2-B9071352639E}" srcId="{6C96A93D-1DA3-45C2-886E-FAE3E2A46E2B}" destId="{98B21612-C422-48C4-864A-1270E01A889B}" srcOrd="2" destOrd="0" parTransId="{E0FD23AB-BB5A-4713-8552-03F3F069C6ED}" sibTransId="{BDB99851-F2CE-42F1-AD42-AF6DFB7F0E48}"/>
    <dgm:cxn modelId="{002173BC-8072-4A03-AB9A-493465AFE467}" type="presOf" srcId="{6AEEA0A3-33BC-4643-A0E3-2856FC932E55}" destId="{69128ADF-E781-4787-922F-13B16550A1A4}" srcOrd="0" destOrd="2" presId="urn:microsoft.com/office/officeart/2005/8/layout/hList1"/>
    <dgm:cxn modelId="{BA67C5DB-BE4B-4645-8F82-E662CC173056}" type="presOf" srcId="{DB436734-FC8B-4D36-AC05-684ACD2B3575}" destId="{7E00DFAE-E04D-44F7-9271-14D378A14C01}" srcOrd="0" destOrd="1" presId="urn:microsoft.com/office/officeart/2005/8/layout/hList1"/>
    <dgm:cxn modelId="{D7EB6D96-D516-4F47-B17E-F3FC0CBAD177}" type="presOf" srcId="{24030FA3-C43F-4099-BD22-21AC2238A338}" destId="{CC55C89C-D2A8-442C-A635-98E3A8C25068}" srcOrd="0" destOrd="1" presId="urn:microsoft.com/office/officeart/2005/8/layout/hList1"/>
    <dgm:cxn modelId="{3BED4137-8055-4175-882E-2A76BC5511AF}" type="presOf" srcId="{8718D9B3-ADC3-465E-9715-AFA94B9156AF}" destId="{69128ADF-E781-4787-922F-13B16550A1A4}" srcOrd="0" destOrd="1" presId="urn:microsoft.com/office/officeart/2005/8/layout/hList1"/>
    <dgm:cxn modelId="{0DB3ED13-0B2D-41EA-96EC-8203E3091106}" srcId="{FC0FAC05-30B3-4753-95BC-4F749E23C8A9}" destId="{8718D9B3-ADC3-465E-9715-AFA94B9156AF}" srcOrd="1" destOrd="0" parTransId="{E2197C01-BE9D-4366-AF18-C6DF5B2B7C67}" sibTransId="{898E29BD-D38C-43FE-9B57-461B2047F85D}"/>
    <dgm:cxn modelId="{E310DDE5-D1FB-4C00-9DC9-BFAD7F79B8A6}" type="presOf" srcId="{EAE6E06D-5A33-49FC-BD2C-DA9ADC7C5444}" destId="{1420541E-DF1F-4054-A2B5-27B1FC0E54BE}" srcOrd="0" destOrd="0" presId="urn:microsoft.com/office/officeart/2005/8/layout/hList1"/>
    <dgm:cxn modelId="{3368B5AF-B2ED-4CBF-91EC-878BB40EF05B}" srcId="{EAE6E06D-5A33-49FC-BD2C-DA9ADC7C5444}" destId="{17B17924-B793-4B96-82CF-82A2883D1642}" srcOrd="3" destOrd="0" parTransId="{B244F458-AD45-4E8F-8C10-3248E5081D3B}" sibTransId="{84D23927-FE1C-4A9B-9A03-15AAFB23CFE3}"/>
    <dgm:cxn modelId="{B4EBDFBA-3D50-4787-8A4D-ED41CC00B73D}" srcId="{FC0FAC05-30B3-4753-95BC-4F749E23C8A9}" destId="{F10C1AF0-605D-4091-B147-70B6847EA9F2}" srcOrd="0" destOrd="0" parTransId="{62777C08-BF23-45A5-B0ED-8A8E5AAFB525}" sibTransId="{7A3146C1-57B6-4524-8D1E-417FD781C88E}"/>
    <dgm:cxn modelId="{9DAD6A3B-BD5F-49E1-9DF0-0D17181998C8}" srcId="{B05081C1-A313-4E5B-976D-92CC4E78DD8F}" destId="{FC0FAC05-30B3-4753-95BC-4F749E23C8A9}" srcOrd="1" destOrd="0" parTransId="{4693C743-0BA1-486C-BBA4-670564483B60}" sibTransId="{27A57FB1-F57D-4BE0-AF95-43681486C3E7}"/>
    <dgm:cxn modelId="{7245A4F4-BD38-48B5-8F24-137EC0B08D67}" type="presParOf" srcId="{6ED18FEA-1B7C-43F2-938A-62A9D5B29AA5}" destId="{22DE4B64-E92D-4192-B80E-D06B99635A87}" srcOrd="0" destOrd="0" presId="urn:microsoft.com/office/officeart/2005/8/layout/hList1"/>
    <dgm:cxn modelId="{2CD8CCA9-AE14-47E5-8652-DB548996FCFF}" type="presParOf" srcId="{22DE4B64-E92D-4192-B80E-D06B99635A87}" destId="{1420541E-DF1F-4054-A2B5-27B1FC0E54BE}" srcOrd="0" destOrd="0" presId="urn:microsoft.com/office/officeart/2005/8/layout/hList1"/>
    <dgm:cxn modelId="{0C5A3EE8-B485-43B3-A298-8A19ED995B34}" type="presParOf" srcId="{22DE4B64-E92D-4192-B80E-D06B99635A87}" destId="{CC55C89C-D2A8-442C-A635-98E3A8C25068}" srcOrd="1" destOrd="0" presId="urn:microsoft.com/office/officeart/2005/8/layout/hList1"/>
    <dgm:cxn modelId="{CB388D18-018E-4322-A46C-5AF992FE0E8C}" type="presParOf" srcId="{6ED18FEA-1B7C-43F2-938A-62A9D5B29AA5}" destId="{0341605C-E22D-4C25-8BB7-D7A82D6076C7}" srcOrd="1" destOrd="0" presId="urn:microsoft.com/office/officeart/2005/8/layout/hList1"/>
    <dgm:cxn modelId="{093877A5-7B74-4470-A5DF-4EFDB45730BE}" type="presParOf" srcId="{6ED18FEA-1B7C-43F2-938A-62A9D5B29AA5}" destId="{102D163B-465E-4966-8F81-394109FDDE77}" srcOrd="2" destOrd="0" presId="urn:microsoft.com/office/officeart/2005/8/layout/hList1"/>
    <dgm:cxn modelId="{6FB05B0D-E374-40CC-B9CA-7963F247CD6E}" type="presParOf" srcId="{102D163B-465E-4966-8F81-394109FDDE77}" destId="{A893B008-6D5B-4299-9F53-FBEC9D8BE3CC}" srcOrd="0" destOrd="0" presId="urn:microsoft.com/office/officeart/2005/8/layout/hList1"/>
    <dgm:cxn modelId="{7B3707C9-F2A2-434F-8F4D-BEC6A25AB7F9}" type="presParOf" srcId="{102D163B-465E-4966-8F81-394109FDDE77}" destId="{69128ADF-E781-4787-922F-13B16550A1A4}" srcOrd="1" destOrd="0" presId="urn:microsoft.com/office/officeart/2005/8/layout/hList1"/>
    <dgm:cxn modelId="{4A31E002-0E68-438F-86AF-A2C6A57DE2E3}" type="presParOf" srcId="{6ED18FEA-1B7C-43F2-938A-62A9D5B29AA5}" destId="{FC40EF8B-7DD7-4479-BB0B-4336F6D045E0}" srcOrd="3" destOrd="0" presId="urn:microsoft.com/office/officeart/2005/8/layout/hList1"/>
    <dgm:cxn modelId="{DFDFF856-CC6C-4EE6-A5EF-E69400B23263}" type="presParOf" srcId="{6ED18FEA-1B7C-43F2-938A-62A9D5B29AA5}" destId="{3BBDB611-FFCA-4679-B0B1-C54FE653B184}" srcOrd="4" destOrd="0" presId="urn:microsoft.com/office/officeart/2005/8/layout/hList1"/>
    <dgm:cxn modelId="{11968781-4CC1-48A1-B697-780261169D9D}" type="presParOf" srcId="{3BBDB611-FFCA-4679-B0B1-C54FE653B184}" destId="{0DCD0391-B6C3-4857-AC18-F4DCE41AF2AA}" srcOrd="0" destOrd="0" presId="urn:microsoft.com/office/officeart/2005/8/layout/hList1"/>
    <dgm:cxn modelId="{1FA509B5-F71C-4DA0-89B6-8BB756FCDB6A}" type="presParOf" srcId="{3BBDB611-FFCA-4679-B0B1-C54FE653B184}" destId="{7E00DFAE-E04D-44F7-9271-14D378A14C0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3164FE-3FD4-42EC-8D02-B08B7D3D2728}"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tr-TR"/>
        </a:p>
      </dgm:t>
    </dgm:pt>
    <dgm:pt modelId="{FFC445B7-9E4B-4DA6-88EF-F6C24AD1B14A}">
      <dgm:prSet phldrT="[Metin]" custT="1"/>
      <dgm:spPr>
        <a:xfrm>
          <a:off x="0" y="45886"/>
          <a:ext cx="6795183" cy="853696"/>
        </a:xfrm>
        <a:gradFill rotWithShape="0">
          <a:gsLst>
            <a:gs pos="0">
              <a:srgbClr val="B31166">
                <a:hueOff val="0"/>
                <a:satOff val="0"/>
                <a:lumOff val="0"/>
                <a:alphaOff val="0"/>
                <a:tint val="64000"/>
                <a:lumMod val="118000"/>
              </a:srgbClr>
            </a:gs>
            <a:gs pos="100000">
              <a:srgbClr val="B31166">
                <a:hueOff val="0"/>
                <a:satOff val="0"/>
                <a:lumOff val="0"/>
                <a:alphaOff val="0"/>
                <a:tint val="92000"/>
                <a:alpha val="100000"/>
                <a:lumMod val="110000"/>
              </a:srgbClr>
            </a:gs>
          </a:gsLst>
          <a:lin ang="5400000" scaled="0"/>
        </a:gradFill>
        <a:ln>
          <a:noFill/>
        </a:ln>
        <a:effectLst/>
        <a:scene3d>
          <a:camera prst="orthographicFront"/>
          <a:lightRig rig="flat" dir="t"/>
        </a:scene3d>
        <a:sp3d prstMaterial="dkEdge">
          <a:bevelT w="8200" h="38100"/>
        </a:sp3d>
      </dgm:spPr>
      <dgm:t>
        <a:bodyPr/>
        <a:lstStyle/>
        <a:p>
          <a:r>
            <a:rPr lang="tr-TR" sz="1400" dirty="0" smtClean="0">
              <a:solidFill>
                <a:sysClr val="windowText" lastClr="000000"/>
              </a:solidFill>
              <a:latin typeface="Century Gothic" panose="020B0502020202020204"/>
              <a:ea typeface="+mn-ea"/>
              <a:cs typeface="+mn-cs"/>
            </a:rPr>
            <a:t>Uluslararası Merkez belirlenen soruları Ulusal Merkeze gönderilir.</a:t>
          </a:r>
          <a:endParaRPr lang="tr-TR" sz="1400" dirty="0">
            <a:solidFill>
              <a:sysClr val="windowText" lastClr="000000"/>
            </a:solidFill>
            <a:latin typeface="Century Gothic" panose="020B0502020202020204"/>
            <a:ea typeface="+mn-ea"/>
            <a:cs typeface="+mn-cs"/>
          </a:endParaRPr>
        </a:p>
      </dgm:t>
    </dgm:pt>
    <dgm:pt modelId="{843297C1-AB35-4D0D-97C6-6E35781286E0}" type="parTrans" cxnId="{C841397E-7B44-4C23-880B-8D7C27D4CACC}">
      <dgm:prSet/>
      <dgm:spPr/>
      <dgm:t>
        <a:bodyPr/>
        <a:lstStyle/>
        <a:p>
          <a:endParaRPr lang="tr-TR" sz="1100"/>
        </a:p>
      </dgm:t>
    </dgm:pt>
    <dgm:pt modelId="{45F508CD-7BD4-4000-8737-FA69DBDDB692}" type="sibTrans" cxnId="{C841397E-7B44-4C23-880B-8D7C27D4CACC}">
      <dgm:prSet custT="1">
        <dgm:style>
          <a:lnRef idx="2">
            <a:schemeClr val="accent6"/>
          </a:lnRef>
          <a:fillRef idx="1">
            <a:schemeClr val="lt1"/>
          </a:fillRef>
          <a:effectRef idx="0">
            <a:schemeClr val="accent6"/>
          </a:effectRef>
          <a:fontRef idx="minor">
            <a:schemeClr val="dk1"/>
          </a:fontRef>
        </dgm:style>
      </dgm:prSet>
      <dgm:spPr>
        <a:xfrm>
          <a:off x="6240279" y="623673"/>
          <a:ext cx="554903" cy="554903"/>
        </a:xfrm>
        <a:solidFill>
          <a:sysClr val="window" lastClr="FFFFFF"/>
        </a:solidFill>
        <a:ln w="19050" cap="rnd" cmpd="sng" algn="ctr">
          <a:solidFill>
            <a:srgbClr val="D53DD0"/>
          </a:solidFill>
          <a:prstDash val="solid"/>
        </a:ln>
        <a:effectLst/>
      </dgm:spPr>
      <dgm:t>
        <a:bodyPr/>
        <a:lstStyle/>
        <a:p>
          <a:endParaRPr lang="tr-TR" sz="1200">
            <a:solidFill>
              <a:sysClr val="windowText" lastClr="000000">
                <a:hueOff val="0"/>
                <a:satOff val="0"/>
                <a:lumOff val="0"/>
                <a:alphaOff val="0"/>
              </a:sysClr>
            </a:solidFill>
            <a:latin typeface="Century Gothic" panose="020B0502020202020204"/>
            <a:ea typeface="+mn-ea"/>
            <a:cs typeface="+mn-cs"/>
          </a:endParaRPr>
        </a:p>
      </dgm:t>
    </dgm:pt>
    <dgm:pt modelId="{6833B4F8-3962-4F0A-95D9-A436AF88CDED}">
      <dgm:prSet phldrT="[Metin]" custT="1"/>
      <dgm:spPr>
        <a:xfrm>
          <a:off x="529448" y="973956"/>
          <a:ext cx="6795183" cy="1064440"/>
        </a:xfrm>
        <a:gradFill rotWithShape="0">
          <a:gsLst>
            <a:gs pos="0">
              <a:srgbClr val="B31166">
                <a:hueOff val="0"/>
                <a:satOff val="0"/>
                <a:lumOff val="0"/>
                <a:alphaOff val="0"/>
                <a:tint val="64000"/>
                <a:lumMod val="118000"/>
              </a:srgbClr>
            </a:gs>
            <a:gs pos="100000">
              <a:srgbClr val="B31166">
                <a:hueOff val="0"/>
                <a:satOff val="0"/>
                <a:lumOff val="0"/>
                <a:alphaOff val="0"/>
                <a:tint val="92000"/>
                <a:alpha val="100000"/>
                <a:lumMod val="110000"/>
              </a:srgbClr>
            </a:gs>
          </a:gsLst>
          <a:lin ang="5400000" scaled="0"/>
        </a:gradFill>
        <a:ln>
          <a:noFill/>
        </a:ln>
        <a:effectLst/>
        <a:scene3d>
          <a:camera prst="orthographicFront"/>
          <a:lightRig rig="flat" dir="t"/>
        </a:scene3d>
        <a:sp3d prstMaterial="dkEdge">
          <a:bevelT w="8200" h="38100"/>
        </a:sp3d>
      </dgm:spPr>
      <dgm:t>
        <a:bodyPr/>
        <a:lstStyle/>
        <a:p>
          <a:r>
            <a:rPr lang="tr-TR" sz="1400" dirty="0" smtClean="0">
              <a:solidFill>
                <a:sysClr val="windowText" lastClr="000000"/>
              </a:solidFill>
              <a:latin typeface="Century Gothic" panose="020B0502020202020204"/>
              <a:ea typeface="+mn-ea"/>
              <a:cs typeface="+mn-cs"/>
            </a:rPr>
            <a:t>Ulusal Merkez gönderilen soruları </a:t>
          </a:r>
          <a:r>
            <a:rPr lang="tr-TR" sz="1400" dirty="0" err="1" smtClean="0">
              <a:solidFill>
                <a:sysClr val="windowText" lastClr="000000"/>
              </a:solidFill>
              <a:latin typeface="Century Gothic" panose="020B0502020202020204"/>
              <a:ea typeface="+mn-ea"/>
              <a:cs typeface="+mn-cs"/>
            </a:rPr>
            <a:t>Türkçe’ye</a:t>
          </a:r>
          <a:r>
            <a:rPr lang="tr-TR" sz="1400" dirty="0" smtClean="0">
              <a:solidFill>
                <a:sysClr val="windowText" lastClr="000000"/>
              </a:solidFill>
              <a:latin typeface="Century Gothic" panose="020B0502020202020204"/>
              <a:ea typeface="+mn-ea"/>
              <a:cs typeface="+mn-cs"/>
            </a:rPr>
            <a:t> çevirir ve Uluslararası Merkeze gönderir.</a:t>
          </a:r>
          <a:endParaRPr lang="tr-TR" sz="1400" dirty="0">
            <a:solidFill>
              <a:sysClr val="windowText" lastClr="000000"/>
            </a:solidFill>
            <a:latin typeface="Century Gothic" panose="020B0502020202020204"/>
            <a:ea typeface="+mn-ea"/>
            <a:cs typeface="+mn-cs"/>
          </a:endParaRPr>
        </a:p>
      </dgm:t>
    </dgm:pt>
    <dgm:pt modelId="{CC09A5A6-E23D-477E-84E8-F149E360F8CF}" type="parTrans" cxnId="{B8E40C6E-FCB1-4BD3-BF81-297A7A95A58D}">
      <dgm:prSet/>
      <dgm:spPr/>
      <dgm:t>
        <a:bodyPr/>
        <a:lstStyle/>
        <a:p>
          <a:endParaRPr lang="tr-TR" sz="1100"/>
        </a:p>
      </dgm:t>
    </dgm:pt>
    <dgm:pt modelId="{A6868A2B-525C-4F39-99D8-FF5B22BAB136}" type="sibTrans" cxnId="{B8E40C6E-FCB1-4BD3-BF81-297A7A95A58D}">
      <dgm:prSet custT="1">
        <dgm:style>
          <a:lnRef idx="2">
            <a:schemeClr val="accent6"/>
          </a:lnRef>
          <a:fillRef idx="1">
            <a:schemeClr val="lt1"/>
          </a:fillRef>
          <a:effectRef idx="0">
            <a:schemeClr val="accent6"/>
          </a:effectRef>
          <a:fontRef idx="minor">
            <a:schemeClr val="dk1"/>
          </a:fontRef>
        </dgm:style>
      </dgm:prSet>
      <dgm:spPr>
        <a:xfrm>
          <a:off x="6747712" y="1595939"/>
          <a:ext cx="554903" cy="554903"/>
        </a:xfrm>
        <a:solidFill>
          <a:sysClr val="window" lastClr="FFFFFF"/>
        </a:solidFill>
        <a:ln w="19050" cap="rnd" cmpd="sng" algn="ctr">
          <a:solidFill>
            <a:srgbClr val="D53DD0"/>
          </a:solidFill>
          <a:prstDash val="solid"/>
        </a:ln>
        <a:effectLst/>
      </dgm:spPr>
      <dgm:t>
        <a:bodyPr/>
        <a:lstStyle/>
        <a:p>
          <a:endParaRPr lang="tr-TR" sz="1200">
            <a:solidFill>
              <a:sysClr val="windowText" lastClr="000000">
                <a:hueOff val="0"/>
                <a:satOff val="0"/>
                <a:lumOff val="0"/>
                <a:alphaOff val="0"/>
              </a:sysClr>
            </a:solidFill>
            <a:latin typeface="Century Gothic" panose="020B0502020202020204"/>
            <a:ea typeface="+mn-ea"/>
            <a:cs typeface="+mn-cs"/>
          </a:endParaRPr>
        </a:p>
      </dgm:t>
    </dgm:pt>
    <dgm:pt modelId="{FA48EBF7-2480-4DE9-B508-EA4C629A127B}">
      <dgm:prSet phldrT="[Metin]" custT="1"/>
      <dgm:spPr>
        <a:xfrm>
          <a:off x="992848" y="2019418"/>
          <a:ext cx="6795183" cy="853696"/>
        </a:xfrm>
        <a:gradFill rotWithShape="0">
          <a:gsLst>
            <a:gs pos="0">
              <a:srgbClr val="B31166">
                <a:hueOff val="0"/>
                <a:satOff val="0"/>
                <a:lumOff val="0"/>
                <a:alphaOff val="0"/>
                <a:tint val="64000"/>
                <a:lumMod val="118000"/>
              </a:srgbClr>
            </a:gs>
            <a:gs pos="100000">
              <a:srgbClr val="B31166">
                <a:hueOff val="0"/>
                <a:satOff val="0"/>
                <a:lumOff val="0"/>
                <a:alphaOff val="0"/>
                <a:tint val="92000"/>
                <a:alpha val="100000"/>
                <a:lumMod val="110000"/>
              </a:srgbClr>
            </a:gs>
          </a:gsLst>
          <a:lin ang="5400000" scaled="0"/>
        </a:gradFill>
        <a:ln>
          <a:noFill/>
        </a:ln>
        <a:effectLst/>
        <a:scene3d>
          <a:camera prst="orthographicFront"/>
          <a:lightRig rig="flat" dir="t"/>
        </a:scene3d>
        <a:sp3d prstMaterial="dkEdge">
          <a:bevelT w="8200" h="38100"/>
        </a:sp3d>
      </dgm:spPr>
      <dgm:t>
        <a:bodyPr/>
        <a:lstStyle/>
        <a:p>
          <a:r>
            <a:rPr lang="tr-TR" sz="1400" dirty="0" smtClean="0">
              <a:solidFill>
                <a:sysClr val="windowText" lastClr="000000"/>
              </a:solidFill>
              <a:latin typeface="Century Gothic" panose="020B0502020202020204"/>
              <a:ea typeface="+mn-ea"/>
              <a:cs typeface="+mn-cs"/>
            </a:rPr>
            <a:t>Çevrilen soruları Uluslararası Merkez görevlendirdiği başka bir Türk çevirmene incelettirir.</a:t>
          </a:r>
          <a:endParaRPr lang="tr-TR" sz="1400" dirty="0">
            <a:solidFill>
              <a:sysClr val="windowText" lastClr="000000"/>
            </a:solidFill>
            <a:latin typeface="Century Gothic" panose="020B0502020202020204"/>
            <a:ea typeface="+mn-ea"/>
            <a:cs typeface="+mn-cs"/>
          </a:endParaRPr>
        </a:p>
      </dgm:t>
    </dgm:pt>
    <dgm:pt modelId="{FF0970F1-5A3A-4B39-89BF-3DC9286BA538}" type="parTrans" cxnId="{42DBB51E-6763-4905-8339-0FD8E82EA508}">
      <dgm:prSet/>
      <dgm:spPr/>
      <dgm:t>
        <a:bodyPr/>
        <a:lstStyle/>
        <a:p>
          <a:endParaRPr lang="tr-TR" sz="1100"/>
        </a:p>
      </dgm:t>
    </dgm:pt>
    <dgm:pt modelId="{C7227EA1-DC80-4D13-9F23-9DE331CA6583}" type="sibTrans" cxnId="{42DBB51E-6763-4905-8339-0FD8E82EA508}">
      <dgm:prSet custT="1">
        <dgm:style>
          <a:lnRef idx="2">
            <a:schemeClr val="accent6"/>
          </a:lnRef>
          <a:fillRef idx="1">
            <a:schemeClr val="lt1"/>
          </a:fillRef>
          <a:effectRef idx="0">
            <a:schemeClr val="accent6"/>
          </a:effectRef>
          <a:fontRef idx="minor">
            <a:schemeClr val="dk1"/>
          </a:fontRef>
        </dgm:style>
      </dgm:prSet>
      <dgm:spPr>
        <a:xfrm>
          <a:off x="7255144" y="2553976"/>
          <a:ext cx="554903" cy="554903"/>
        </a:xfrm>
        <a:solidFill>
          <a:sysClr val="window" lastClr="FFFFFF"/>
        </a:solidFill>
        <a:ln w="19050" cap="rnd" cmpd="sng" algn="ctr">
          <a:solidFill>
            <a:srgbClr val="D53DD0"/>
          </a:solidFill>
          <a:prstDash val="solid"/>
        </a:ln>
        <a:effectLst/>
      </dgm:spPr>
      <dgm:t>
        <a:bodyPr/>
        <a:lstStyle/>
        <a:p>
          <a:endParaRPr lang="tr-TR" sz="1200">
            <a:solidFill>
              <a:sysClr val="windowText" lastClr="000000">
                <a:hueOff val="0"/>
                <a:satOff val="0"/>
                <a:lumOff val="0"/>
                <a:alphaOff val="0"/>
              </a:sysClr>
            </a:solidFill>
            <a:latin typeface="Century Gothic" panose="020B0502020202020204"/>
            <a:ea typeface="+mn-ea"/>
            <a:cs typeface="+mn-cs"/>
          </a:endParaRPr>
        </a:p>
      </dgm:t>
    </dgm:pt>
    <dgm:pt modelId="{82E03974-4E76-4A19-8A18-87893FED009E}">
      <dgm:prSet phldrT="[Metin]" custT="1"/>
      <dgm:spPr>
        <a:xfrm>
          <a:off x="1544313" y="2928263"/>
          <a:ext cx="6795183" cy="853696"/>
        </a:xfrm>
        <a:gradFill rotWithShape="0">
          <a:gsLst>
            <a:gs pos="0">
              <a:srgbClr val="B31166">
                <a:hueOff val="0"/>
                <a:satOff val="0"/>
                <a:lumOff val="0"/>
                <a:alphaOff val="0"/>
                <a:tint val="64000"/>
                <a:lumMod val="118000"/>
              </a:srgbClr>
            </a:gs>
            <a:gs pos="100000">
              <a:srgbClr val="B31166">
                <a:hueOff val="0"/>
                <a:satOff val="0"/>
                <a:lumOff val="0"/>
                <a:alphaOff val="0"/>
                <a:tint val="92000"/>
                <a:alpha val="100000"/>
                <a:lumMod val="110000"/>
              </a:srgbClr>
            </a:gs>
          </a:gsLst>
          <a:lin ang="5400000" scaled="0"/>
        </a:gradFill>
        <a:ln>
          <a:noFill/>
        </a:ln>
        <a:effectLst/>
        <a:scene3d>
          <a:camera prst="orthographicFront"/>
          <a:lightRig rig="flat" dir="t"/>
        </a:scene3d>
        <a:sp3d prstMaterial="dkEdge">
          <a:bevelT w="8200" h="38100"/>
        </a:sp3d>
      </dgm:spPr>
      <dgm:t>
        <a:bodyPr/>
        <a:lstStyle/>
        <a:p>
          <a:r>
            <a:rPr lang="tr-TR" sz="1400" dirty="0" smtClean="0">
              <a:solidFill>
                <a:sysClr val="windowText" lastClr="000000"/>
              </a:solidFill>
              <a:latin typeface="Century Gothic" panose="020B0502020202020204"/>
              <a:ea typeface="+mn-ea"/>
              <a:cs typeface="+mn-cs"/>
            </a:rPr>
            <a:t>Bu çevirmen ile Ulusal Merkezdeki görevliler soruların çevirilerin son hali üzerinde karar verirler.</a:t>
          </a:r>
          <a:endParaRPr lang="tr-TR" sz="1400" dirty="0">
            <a:solidFill>
              <a:sysClr val="windowText" lastClr="000000"/>
            </a:solidFill>
            <a:latin typeface="Century Gothic" panose="020B0502020202020204"/>
            <a:ea typeface="+mn-ea"/>
            <a:cs typeface="+mn-cs"/>
          </a:endParaRPr>
        </a:p>
      </dgm:t>
    </dgm:pt>
    <dgm:pt modelId="{EE9EC2FF-87C6-4F0A-BFD9-BD497E69D62B}" type="parTrans" cxnId="{870AB334-6C68-4163-9DA7-E0FA0C64E9EE}">
      <dgm:prSet/>
      <dgm:spPr/>
      <dgm:t>
        <a:bodyPr/>
        <a:lstStyle/>
        <a:p>
          <a:endParaRPr lang="tr-TR" sz="1100"/>
        </a:p>
      </dgm:t>
    </dgm:pt>
    <dgm:pt modelId="{0E27DF44-4657-425E-87A9-71BA02F41014}" type="sibTrans" cxnId="{870AB334-6C68-4163-9DA7-E0FA0C64E9EE}">
      <dgm:prSet custT="1">
        <dgm:style>
          <a:lnRef idx="2">
            <a:schemeClr val="accent6"/>
          </a:lnRef>
          <a:fillRef idx="1">
            <a:schemeClr val="lt1"/>
          </a:fillRef>
          <a:effectRef idx="0">
            <a:schemeClr val="accent6"/>
          </a:effectRef>
          <a:fontRef idx="minor">
            <a:schemeClr val="dk1"/>
          </a:fontRef>
        </dgm:style>
      </dgm:prSet>
      <dgm:spPr>
        <a:xfrm>
          <a:off x="7762577" y="3535728"/>
          <a:ext cx="554903" cy="554903"/>
        </a:xfrm>
        <a:solidFill>
          <a:sysClr val="window" lastClr="FFFFFF"/>
        </a:solidFill>
        <a:ln w="19050" cap="rnd" cmpd="sng" algn="ctr">
          <a:solidFill>
            <a:srgbClr val="D53DD0"/>
          </a:solidFill>
          <a:prstDash val="solid"/>
        </a:ln>
        <a:effectLst/>
      </dgm:spPr>
      <dgm:t>
        <a:bodyPr/>
        <a:lstStyle/>
        <a:p>
          <a:endParaRPr lang="tr-TR" sz="1200">
            <a:solidFill>
              <a:sysClr val="windowText" lastClr="000000">
                <a:hueOff val="0"/>
                <a:satOff val="0"/>
                <a:lumOff val="0"/>
                <a:alphaOff val="0"/>
              </a:sysClr>
            </a:solidFill>
            <a:latin typeface="Century Gothic" panose="020B0502020202020204"/>
            <a:ea typeface="+mn-ea"/>
            <a:cs typeface="+mn-cs"/>
          </a:endParaRPr>
        </a:p>
      </dgm:t>
    </dgm:pt>
    <dgm:pt modelId="{76C99677-E2B8-4BBF-9F44-FED907C2B3E8}">
      <dgm:prSet phldrT="[Metin]" custT="1"/>
      <dgm:spPr>
        <a:xfrm>
          <a:off x="1833281" y="3889064"/>
          <a:ext cx="6795183" cy="853696"/>
        </a:xfrm>
        <a:gradFill rotWithShape="0">
          <a:gsLst>
            <a:gs pos="0">
              <a:srgbClr val="B31166">
                <a:hueOff val="0"/>
                <a:satOff val="0"/>
                <a:lumOff val="0"/>
                <a:alphaOff val="0"/>
                <a:tint val="64000"/>
                <a:lumMod val="118000"/>
              </a:srgbClr>
            </a:gs>
            <a:gs pos="100000">
              <a:srgbClr val="B31166">
                <a:hueOff val="0"/>
                <a:satOff val="0"/>
                <a:lumOff val="0"/>
                <a:alphaOff val="0"/>
                <a:tint val="92000"/>
                <a:alpha val="100000"/>
                <a:lumMod val="110000"/>
              </a:srgbClr>
            </a:gs>
          </a:gsLst>
          <a:lin ang="5400000" scaled="0"/>
        </a:gradFill>
        <a:ln>
          <a:noFill/>
        </a:ln>
        <a:effectLst/>
        <a:scene3d>
          <a:camera prst="orthographicFront"/>
          <a:lightRig rig="flat" dir="t"/>
        </a:scene3d>
        <a:sp3d prstMaterial="dkEdge">
          <a:bevelT w="8200" h="38100"/>
        </a:sp3d>
      </dgm:spPr>
      <dgm:t>
        <a:bodyPr/>
        <a:lstStyle/>
        <a:p>
          <a:r>
            <a:rPr lang="tr-TR" sz="1400" dirty="0" smtClean="0">
              <a:solidFill>
                <a:sysClr val="windowText" lastClr="000000"/>
              </a:solidFill>
              <a:latin typeface="Century Gothic" panose="020B0502020202020204"/>
              <a:ea typeface="+mn-ea"/>
              <a:cs typeface="+mn-cs"/>
            </a:rPr>
            <a:t>Çevrilen soruları Uluslararası Merkez kabul eder ve ülke materyallerini bu çevrilere göre hazırlar.</a:t>
          </a:r>
          <a:endParaRPr lang="tr-TR" sz="1400" dirty="0">
            <a:solidFill>
              <a:sysClr val="windowText" lastClr="000000"/>
            </a:solidFill>
            <a:latin typeface="Century Gothic" panose="020B0502020202020204"/>
            <a:ea typeface="+mn-ea"/>
            <a:cs typeface="+mn-cs"/>
          </a:endParaRPr>
        </a:p>
      </dgm:t>
    </dgm:pt>
    <dgm:pt modelId="{56BCF852-8C9C-4782-8AF5-EA5B1AB9BFE4}" type="parTrans" cxnId="{6AF0A94D-0AF8-47C3-B2D7-0A7ECD8D2B06}">
      <dgm:prSet/>
      <dgm:spPr/>
      <dgm:t>
        <a:bodyPr/>
        <a:lstStyle/>
        <a:p>
          <a:endParaRPr lang="tr-TR" sz="1100"/>
        </a:p>
      </dgm:t>
    </dgm:pt>
    <dgm:pt modelId="{0DF452D5-6F6A-4F12-8421-85CADFD58CD8}" type="sibTrans" cxnId="{6AF0A94D-0AF8-47C3-B2D7-0A7ECD8D2B06}">
      <dgm:prSet/>
      <dgm:spPr/>
      <dgm:t>
        <a:bodyPr/>
        <a:lstStyle/>
        <a:p>
          <a:endParaRPr lang="tr-TR" sz="1100"/>
        </a:p>
      </dgm:t>
    </dgm:pt>
    <dgm:pt modelId="{04B12B21-38F4-4C9A-81EB-1B3DC52B56A4}" type="pres">
      <dgm:prSet presAssocID="{983164FE-3FD4-42EC-8D02-B08B7D3D2728}" presName="outerComposite" presStyleCnt="0">
        <dgm:presLayoutVars>
          <dgm:chMax val="5"/>
          <dgm:dir/>
          <dgm:resizeHandles val="exact"/>
        </dgm:presLayoutVars>
      </dgm:prSet>
      <dgm:spPr/>
      <dgm:t>
        <a:bodyPr/>
        <a:lstStyle/>
        <a:p>
          <a:endParaRPr lang="tr-TR"/>
        </a:p>
      </dgm:t>
    </dgm:pt>
    <dgm:pt modelId="{3F5E1720-2A1E-4D60-AB3B-ADE31400DB19}" type="pres">
      <dgm:prSet presAssocID="{983164FE-3FD4-42EC-8D02-B08B7D3D2728}" presName="dummyMaxCanvas" presStyleCnt="0">
        <dgm:presLayoutVars/>
      </dgm:prSet>
      <dgm:spPr/>
      <dgm:t>
        <a:bodyPr/>
        <a:lstStyle/>
        <a:p>
          <a:endParaRPr lang="tr-TR"/>
        </a:p>
      </dgm:t>
    </dgm:pt>
    <dgm:pt modelId="{86CD82FC-EF67-44B9-86DB-F69DC6AB73D7}" type="pres">
      <dgm:prSet presAssocID="{983164FE-3FD4-42EC-8D02-B08B7D3D2728}" presName="FiveNodes_1" presStyleLbl="node1" presStyleIdx="0" presStyleCnt="5" custLinFactNeighborX="-11" custLinFactNeighborY="5375">
        <dgm:presLayoutVars>
          <dgm:bulletEnabled val="1"/>
        </dgm:presLayoutVars>
      </dgm:prSet>
      <dgm:spPr>
        <a:prstGeom prst="roundRect">
          <a:avLst>
            <a:gd name="adj" fmla="val 10000"/>
          </a:avLst>
        </a:prstGeom>
      </dgm:spPr>
      <dgm:t>
        <a:bodyPr/>
        <a:lstStyle/>
        <a:p>
          <a:endParaRPr lang="tr-TR"/>
        </a:p>
      </dgm:t>
    </dgm:pt>
    <dgm:pt modelId="{50D91553-427F-42E9-9B3E-455E399E76A7}" type="pres">
      <dgm:prSet presAssocID="{983164FE-3FD4-42EC-8D02-B08B7D3D2728}" presName="FiveNodes_2" presStyleLbl="node1" presStyleIdx="1" presStyleCnt="5" custScaleY="124686" custLinFactNeighborX="324" custLinFactNeighborY="12541">
        <dgm:presLayoutVars>
          <dgm:bulletEnabled val="1"/>
        </dgm:presLayoutVars>
      </dgm:prSet>
      <dgm:spPr>
        <a:prstGeom prst="roundRect">
          <a:avLst>
            <a:gd name="adj" fmla="val 10000"/>
          </a:avLst>
        </a:prstGeom>
      </dgm:spPr>
      <dgm:t>
        <a:bodyPr/>
        <a:lstStyle/>
        <a:p>
          <a:endParaRPr lang="tr-TR"/>
        </a:p>
      </dgm:t>
    </dgm:pt>
    <dgm:pt modelId="{B58029B8-6AA5-45F9-AD60-64676F98637F}" type="pres">
      <dgm:prSet presAssocID="{983164FE-3FD4-42EC-8D02-B08B7D3D2728}" presName="FiveNodes_3" presStyleLbl="node1" presStyleIdx="2" presStyleCnt="5" custLinFactNeighborX="-324" custLinFactNeighborY="8772">
        <dgm:presLayoutVars>
          <dgm:bulletEnabled val="1"/>
        </dgm:presLayoutVars>
      </dgm:prSet>
      <dgm:spPr>
        <a:prstGeom prst="roundRect">
          <a:avLst>
            <a:gd name="adj" fmla="val 10000"/>
          </a:avLst>
        </a:prstGeom>
      </dgm:spPr>
      <dgm:t>
        <a:bodyPr/>
        <a:lstStyle/>
        <a:p>
          <a:endParaRPr lang="tr-TR"/>
        </a:p>
      </dgm:t>
    </dgm:pt>
    <dgm:pt modelId="{19D7BCF3-99A5-43C1-9238-094122567CE0}" type="pres">
      <dgm:prSet presAssocID="{983164FE-3FD4-42EC-8D02-B08B7D3D2728}" presName="FiveNodes_4" presStyleLbl="node1" presStyleIdx="3" presStyleCnt="5" custLinFactNeighborX="324" custLinFactNeighborY="1343">
        <dgm:presLayoutVars>
          <dgm:bulletEnabled val="1"/>
        </dgm:presLayoutVars>
      </dgm:prSet>
      <dgm:spPr>
        <a:prstGeom prst="roundRect">
          <a:avLst>
            <a:gd name="adj" fmla="val 10000"/>
          </a:avLst>
        </a:prstGeom>
      </dgm:spPr>
      <dgm:t>
        <a:bodyPr/>
        <a:lstStyle/>
        <a:p>
          <a:endParaRPr lang="tr-TR"/>
        </a:p>
      </dgm:t>
    </dgm:pt>
    <dgm:pt modelId="{BB711CB0-8EE8-4CB6-A6AD-37F7D73DC951}" type="pres">
      <dgm:prSet presAssocID="{983164FE-3FD4-42EC-8D02-B08B7D3D2728}" presName="FiveNodes_5" presStyleLbl="node1" presStyleIdx="4" presStyleCnt="5" custLinFactNeighborX="-2891" custLinFactNeighborY="0">
        <dgm:presLayoutVars>
          <dgm:bulletEnabled val="1"/>
        </dgm:presLayoutVars>
      </dgm:prSet>
      <dgm:spPr>
        <a:prstGeom prst="roundRect">
          <a:avLst>
            <a:gd name="adj" fmla="val 10000"/>
          </a:avLst>
        </a:prstGeom>
      </dgm:spPr>
      <dgm:t>
        <a:bodyPr/>
        <a:lstStyle/>
        <a:p>
          <a:endParaRPr lang="tr-TR"/>
        </a:p>
      </dgm:t>
    </dgm:pt>
    <dgm:pt modelId="{146911D0-2AF4-45EC-87CD-D28531FEDFDE}" type="pres">
      <dgm:prSet presAssocID="{983164FE-3FD4-42EC-8D02-B08B7D3D2728}" presName="FiveConn_1-2" presStyleLbl="fgAccFollowNode1" presStyleIdx="0" presStyleCnt="4">
        <dgm:presLayoutVars>
          <dgm:bulletEnabled val="1"/>
        </dgm:presLayoutVars>
      </dgm:prSet>
      <dgm:spPr>
        <a:prstGeom prst="downArrow">
          <a:avLst>
            <a:gd name="adj1" fmla="val 55000"/>
            <a:gd name="adj2" fmla="val 45000"/>
          </a:avLst>
        </a:prstGeom>
      </dgm:spPr>
      <dgm:t>
        <a:bodyPr/>
        <a:lstStyle/>
        <a:p>
          <a:endParaRPr lang="tr-TR"/>
        </a:p>
      </dgm:t>
    </dgm:pt>
    <dgm:pt modelId="{12136292-5730-405D-A402-C3E7DEDA6CC9}" type="pres">
      <dgm:prSet presAssocID="{983164FE-3FD4-42EC-8D02-B08B7D3D2728}" presName="FiveConn_2-3" presStyleLbl="fgAccFollowNode1" presStyleIdx="1" presStyleCnt="4">
        <dgm:presLayoutVars>
          <dgm:bulletEnabled val="1"/>
        </dgm:presLayoutVars>
      </dgm:prSet>
      <dgm:spPr>
        <a:prstGeom prst="downArrow">
          <a:avLst>
            <a:gd name="adj1" fmla="val 55000"/>
            <a:gd name="adj2" fmla="val 45000"/>
          </a:avLst>
        </a:prstGeom>
      </dgm:spPr>
      <dgm:t>
        <a:bodyPr/>
        <a:lstStyle/>
        <a:p>
          <a:endParaRPr lang="tr-TR"/>
        </a:p>
      </dgm:t>
    </dgm:pt>
    <dgm:pt modelId="{D3455663-DE75-4EC0-A630-0097D5064CB0}" type="pres">
      <dgm:prSet presAssocID="{983164FE-3FD4-42EC-8D02-B08B7D3D2728}" presName="FiveConn_3-4" presStyleLbl="fgAccFollowNode1" presStyleIdx="2" presStyleCnt="4">
        <dgm:presLayoutVars>
          <dgm:bulletEnabled val="1"/>
        </dgm:presLayoutVars>
      </dgm:prSet>
      <dgm:spPr>
        <a:prstGeom prst="downArrow">
          <a:avLst>
            <a:gd name="adj1" fmla="val 55000"/>
            <a:gd name="adj2" fmla="val 45000"/>
          </a:avLst>
        </a:prstGeom>
      </dgm:spPr>
      <dgm:t>
        <a:bodyPr/>
        <a:lstStyle/>
        <a:p>
          <a:endParaRPr lang="tr-TR"/>
        </a:p>
      </dgm:t>
    </dgm:pt>
    <dgm:pt modelId="{14930A4F-013D-417B-AF3E-F074ED533182}" type="pres">
      <dgm:prSet presAssocID="{983164FE-3FD4-42EC-8D02-B08B7D3D2728}" presName="FiveConn_4-5" presStyleLbl="fgAccFollowNode1" presStyleIdx="3" presStyleCnt="4">
        <dgm:presLayoutVars>
          <dgm:bulletEnabled val="1"/>
        </dgm:presLayoutVars>
      </dgm:prSet>
      <dgm:spPr>
        <a:prstGeom prst="downArrow">
          <a:avLst>
            <a:gd name="adj1" fmla="val 55000"/>
            <a:gd name="adj2" fmla="val 45000"/>
          </a:avLst>
        </a:prstGeom>
      </dgm:spPr>
      <dgm:t>
        <a:bodyPr/>
        <a:lstStyle/>
        <a:p>
          <a:endParaRPr lang="tr-TR"/>
        </a:p>
      </dgm:t>
    </dgm:pt>
    <dgm:pt modelId="{4D44E7D9-A6A5-49E6-9035-140AB0E0D76E}" type="pres">
      <dgm:prSet presAssocID="{983164FE-3FD4-42EC-8D02-B08B7D3D2728}" presName="FiveNodes_1_text" presStyleLbl="node1" presStyleIdx="4" presStyleCnt="5">
        <dgm:presLayoutVars>
          <dgm:bulletEnabled val="1"/>
        </dgm:presLayoutVars>
      </dgm:prSet>
      <dgm:spPr/>
      <dgm:t>
        <a:bodyPr/>
        <a:lstStyle/>
        <a:p>
          <a:endParaRPr lang="tr-TR"/>
        </a:p>
      </dgm:t>
    </dgm:pt>
    <dgm:pt modelId="{0CAD101B-F468-43D0-BA80-FF629D3423AD}" type="pres">
      <dgm:prSet presAssocID="{983164FE-3FD4-42EC-8D02-B08B7D3D2728}" presName="FiveNodes_2_text" presStyleLbl="node1" presStyleIdx="4" presStyleCnt="5">
        <dgm:presLayoutVars>
          <dgm:bulletEnabled val="1"/>
        </dgm:presLayoutVars>
      </dgm:prSet>
      <dgm:spPr/>
      <dgm:t>
        <a:bodyPr/>
        <a:lstStyle/>
        <a:p>
          <a:endParaRPr lang="tr-TR"/>
        </a:p>
      </dgm:t>
    </dgm:pt>
    <dgm:pt modelId="{D4C73CBF-5839-47A6-B3FD-C02D937F210E}" type="pres">
      <dgm:prSet presAssocID="{983164FE-3FD4-42EC-8D02-B08B7D3D2728}" presName="FiveNodes_3_text" presStyleLbl="node1" presStyleIdx="4" presStyleCnt="5">
        <dgm:presLayoutVars>
          <dgm:bulletEnabled val="1"/>
        </dgm:presLayoutVars>
      </dgm:prSet>
      <dgm:spPr/>
      <dgm:t>
        <a:bodyPr/>
        <a:lstStyle/>
        <a:p>
          <a:endParaRPr lang="tr-TR"/>
        </a:p>
      </dgm:t>
    </dgm:pt>
    <dgm:pt modelId="{3E9443B6-0E30-4B30-8F08-3F9F5CF030F4}" type="pres">
      <dgm:prSet presAssocID="{983164FE-3FD4-42EC-8D02-B08B7D3D2728}" presName="FiveNodes_4_text" presStyleLbl="node1" presStyleIdx="4" presStyleCnt="5">
        <dgm:presLayoutVars>
          <dgm:bulletEnabled val="1"/>
        </dgm:presLayoutVars>
      </dgm:prSet>
      <dgm:spPr/>
      <dgm:t>
        <a:bodyPr/>
        <a:lstStyle/>
        <a:p>
          <a:endParaRPr lang="tr-TR"/>
        </a:p>
      </dgm:t>
    </dgm:pt>
    <dgm:pt modelId="{7FF358B9-E57C-4933-8B87-F14B897D9D86}" type="pres">
      <dgm:prSet presAssocID="{983164FE-3FD4-42EC-8D02-B08B7D3D2728}" presName="FiveNodes_5_text" presStyleLbl="node1" presStyleIdx="4" presStyleCnt="5">
        <dgm:presLayoutVars>
          <dgm:bulletEnabled val="1"/>
        </dgm:presLayoutVars>
      </dgm:prSet>
      <dgm:spPr/>
      <dgm:t>
        <a:bodyPr/>
        <a:lstStyle/>
        <a:p>
          <a:endParaRPr lang="tr-TR"/>
        </a:p>
      </dgm:t>
    </dgm:pt>
  </dgm:ptLst>
  <dgm:cxnLst>
    <dgm:cxn modelId="{D3730BE9-B284-4A6B-8459-714808FEF069}" type="presOf" srcId="{C7227EA1-DC80-4D13-9F23-9DE331CA6583}" destId="{D3455663-DE75-4EC0-A630-0097D5064CB0}" srcOrd="0" destOrd="0" presId="urn:microsoft.com/office/officeart/2005/8/layout/vProcess5"/>
    <dgm:cxn modelId="{C841397E-7B44-4C23-880B-8D7C27D4CACC}" srcId="{983164FE-3FD4-42EC-8D02-B08B7D3D2728}" destId="{FFC445B7-9E4B-4DA6-88EF-F6C24AD1B14A}" srcOrd="0" destOrd="0" parTransId="{843297C1-AB35-4D0D-97C6-6E35781286E0}" sibTransId="{45F508CD-7BD4-4000-8737-FA69DBDDB692}"/>
    <dgm:cxn modelId="{4FA3ACD2-B7CD-47F1-B38F-B77ECC36DA71}" type="presOf" srcId="{6833B4F8-3962-4F0A-95D9-A436AF88CDED}" destId="{50D91553-427F-42E9-9B3E-455E399E76A7}" srcOrd="0" destOrd="0" presId="urn:microsoft.com/office/officeart/2005/8/layout/vProcess5"/>
    <dgm:cxn modelId="{0B55D9C2-4B61-4E35-9DAA-3A075F0700D7}" type="presOf" srcId="{76C99677-E2B8-4BBF-9F44-FED907C2B3E8}" destId="{BB711CB0-8EE8-4CB6-A6AD-37F7D73DC951}" srcOrd="0" destOrd="0" presId="urn:microsoft.com/office/officeart/2005/8/layout/vProcess5"/>
    <dgm:cxn modelId="{3790AAFA-CAA5-4EF0-9EC2-19FEF57FFD4D}" type="presOf" srcId="{45F508CD-7BD4-4000-8737-FA69DBDDB692}" destId="{146911D0-2AF4-45EC-87CD-D28531FEDFDE}" srcOrd="0" destOrd="0" presId="urn:microsoft.com/office/officeart/2005/8/layout/vProcess5"/>
    <dgm:cxn modelId="{F9C4A108-657F-4D99-80F3-4BC474302CED}" type="presOf" srcId="{A6868A2B-525C-4F39-99D8-FF5B22BAB136}" destId="{12136292-5730-405D-A402-C3E7DEDA6CC9}" srcOrd="0" destOrd="0" presId="urn:microsoft.com/office/officeart/2005/8/layout/vProcess5"/>
    <dgm:cxn modelId="{9BDCE0E4-F50D-4FBA-B992-2CEDF6820B9F}" type="presOf" srcId="{82E03974-4E76-4A19-8A18-87893FED009E}" destId="{19D7BCF3-99A5-43C1-9238-094122567CE0}" srcOrd="0" destOrd="0" presId="urn:microsoft.com/office/officeart/2005/8/layout/vProcess5"/>
    <dgm:cxn modelId="{AFDC845F-0759-40E3-BAD2-85059D6C5D46}" type="presOf" srcId="{82E03974-4E76-4A19-8A18-87893FED009E}" destId="{3E9443B6-0E30-4B30-8F08-3F9F5CF030F4}" srcOrd="1" destOrd="0" presId="urn:microsoft.com/office/officeart/2005/8/layout/vProcess5"/>
    <dgm:cxn modelId="{6AF0A94D-0AF8-47C3-B2D7-0A7ECD8D2B06}" srcId="{983164FE-3FD4-42EC-8D02-B08B7D3D2728}" destId="{76C99677-E2B8-4BBF-9F44-FED907C2B3E8}" srcOrd="4" destOrd="0" parTransId="{56BCF852-8C9C-4782-8AF5-EA5B1AB9BFE4}" sibTransId="{0DF452D5-6F6A-4F12-8421-85CADFD58CD8}"/>
    <dgm:cxn modelId="{B8E40C6E-FCB1-4BD3-BF81-297A7A95A58D}" srcId="{983164FE-3FD4-42EC-8D02-B08B7D3D2728}" destId="{6833B4F8-3962-4F0A-95D9-A436AF88CDED}" srcOrd="1" destOrd="0" parTransId="{CC09A5A6-E23D-477E-84E8-F149E360F8CF}" sibTransId="{A6868A2B-525C-4F39-99D8-FF5B22BAB136}"/>
    <dgm:cxn modelId="{02235430-1450-4F8F-9AD8-E6619CF869F3}" type="presOf" srcId="{76C99677-E2B8-4BBF-9F44-FED907C2B3E8}" destId="{7FF358B9-E57C-4933-8B87-F14B897D9D86}" srcOrd="1" destOrd="0" presId="urn:microsoft.com/office/officeart/2005/8/layout/vProcess5"/>
    <dgm:cxn modelId="{D078CE74-F344-49FF-AECB-2FCC188902B5}" type="presOf" srcId="{FFC445B7-9E4B-4DA6-88EF-F6C24AD1B14A}" destId="{86CD82FC-EF67-44B9-86DB-F69DC6AB73D7}" srcOrd="0" destOrd="0" presId="urn:microsoft.com/office/officeart/2005/8/layout/vProcess5"/>
    <dgm:cxn modelId="{42DBB51E-6763-4905-8339-0FD8E82EA508}" srcId="{983164FE-3FD4-42EC-8D02-B08B7D3D2728}" destId="{FA48EBF7-2480-4DE9-B508-EA4C629A127B}" srcOrd="2" destOrd="0" parTransId="{FF0970F1-5A3A-4B39-89BF-3DC9286BA538}" sibTransId="{C7227EA1-DC80-4D13-9F23-9DE331CA6583}"/>
    <dgm:cxn modelId="{EB30EB8B-0CA1-45A5-B8FC-A32859BC63F3}" type="presOf" srcId="{FFC445B7-9E4B-4DA6-88EF-F6C24AD1B14A}" destId="{4D44E7D9-A6A5-49E6-9035-140AB0E0D76E}" srcOrd="1" destOrd="0" presId="urn:microsoft.com/office/officeart/2005/8/layout/vProcess5"/>
    <dgm:cxn modelId="{B783BB4A-E4AE-45F6-8B74-CE5BDFDCA97F}" type="presOf" srcId="{6833B4F8-3962-4F0A-95D9-A436AF88CDED}" destId="{0CAD101B-F468-43D0-BA80-FF629D3423AD}" srcOrd="1" destOrd="0" presId="urn:microsoft.com/office/officeart/2005/8/layout/vProcess5"/>
    <dgm:cxn modelId="{87FD86C5-7583-4276-8033-4FE8FE4864C9}" type="presOf" srcId="{983164FE-3FD4-42EC-8D02-B08B7D3D2728}" destId="{04B12B21-38F4-4C9A-81EB-1B3DC52B56A4}" srcOrd="0" destOrd="0" presId="urn:microsoft.com/office/officeart/2005/8/layout/vProcess5"/>
    <dgm:cxn modelId="{B2DCFDCB-F832-4544-A4DC-FAC5AF0C8416}" type="presOf" srcId="{FA48EBF7-2480-4DE9-B508-EA4C629A127B}" destId="{D4C73CBF-5839-47A6-B3FD-C02D937F210E}" srcOrd="1" destOrd="0" presId="urn:microsoft.com/office/officeart/2005/8/layout/vProcess5"/>
    <dgm:cxn modelId="{4A13305C-CA7A-4D32-8CFE-BCE7A1F3730B}" type="presOf" srcId="{0E27DF44-4657-425E-87A9-71BA02F41014}" destId="{14930A4F-013D-417B-AF3E-F074ED533182}" srcOrd="0" destOrd="0" presId="urn:microsoft.com/office/officeart/2005/8/layout/vProcess5"/>
    <dgm:cxn modelId="{74CA8E2E-497F-45D1-9F21-5C70EA1B6997}" type="presOf" srcId="{FA48EBF7-2480-4DE9-B508-EA4C629A127B}" destId="{B58029B8-6AA5-45F9-AD60-64676F98637F}" srcOrd="0" destOrd="0" presId="urn:microsoft.com/office/officeart/2005/8/layout/vProcess5"/>
    <dgm:cxn modelId="{870AB334-6C68-4163-9DA7-E0FA0C64E9EE}" srcId="{983164FE-3FD4-42EC-8D02-B08B7D3D2728}" destId="{82E03974-4E76-4A19-8A18-87893FED009E}" srcOrd="3" destOrd="0" parTransId="{EE9EC2FF-87C6-4F0A-BFD9-BD497E69D62B}" sibTransId="{0E27DF44-4657-425E-87A9-71BA02F41014}"/>
    <dgm:cxn modelId="{7025DFD9-A8E6-4834-8FC6-6D25A9F1447D}" type="presParOf" srcId="{04B12B21-38F4-4C9A-81EB-1B3DC52B56A4}" destId="{3F5E1720-2A1E-4D60-AB3B-ADE31400DB19}" srcOrd="0" destOrd="0" presId="urn:microsoft.com/office/officeart/2005/8/layout/vProcess5"/>
    <dgm:cxn modelId="{346403B3-24A6-4687-B9A9-A667F1ABE10B}" type="presParOf" srcId="{04B12B21-38F4-4C9A-81EB-1B3DC52B56A4}" destId="{86CD82FC-EF67-44B9-86DB-F69DC6AB73D7}" srcOrd="1" destOrd="0" presId="urn:microsoft.com/office/officeart/2005/8/layout/vProcess5"/>
    <dgm:cxn modelId="{81D8CCF7-7AF3-4B10-AF3B-0AC93442AE89}" type="presParOf" srcId="{04B12B21-38F4-4C9A-81EB-1B3DC52B56A4}" destId="{50D91553-427F-42E9-9B3E-455E399E76A7}" srcOrd="2" destOrd="0" presId="urn:microsoft.com/office/officeart/2005/8/layout/vProcess5"/>
    <dgm:cxn modelId="{B36FB3C5-12E9-42E8-946B-D2891472BD2A}" type="presParOf" srcId="{04B12B21-38F4-4C9A-81EB-1B3DC52B56A4}" destId="{B58029B8-6AA5-45F9-AD60-64676F98637F}" srcOrd="3" destOrd="0" presId="urn:microsoft.com/office/officeart/2005/8/layout/vProcess5"/>
    <dgm:cxn modelId="{B76AB319-CDCD-4AE5-9DDE-49C69E0CBD6F}" type="presParOf" srcId="{04B12B21-38F4-4C9A-81EB-1B3DC52B56A4}" destId="{19D7BCF3-99A5-43C1-9238-094122567CE0}" srcOrd="4" destOrd="0" presId="urn:microsoft.com/office/officeart/2005/8/layout/vProcess5"/>
    <dgm:cxn modelId="{086DF215-8828-4411-A89F-68D71456C06C}" type="presParOf" srcId="{04B12B21-38F4-4C9A-81EB-1B3DC52B56A4}" destId="{BB711CB0-8EE8-4CB6-A6AD-37F7D73DC951}" srcOrd="5" destOrd="0" presId="urn:microsoft.com/office/officeart/2005/8/layout/vProcess5"/>
    <dgm:cxn modelId="{AC9042CB-1D36-48EC-9B9C-E4D7CEEC0C69}" type="presParOf" srcId="{04B12B21-38F4-4C9A-81EB-1B3DC52B56A4}" destId="{146911D0-2AF4-45EC-87CD-D28531FEDFDE}" srcOrd="6" destOrd="0" presId="urn:microsoft.com/office/officeart/2005/8/layout/vProcess5"/>
    <dgm:cxn modelId="{3EED05E2-95EF-4DCF-82E9-05CEFD684E95}" type="presParOf" srcId="{04B12B21-38F4-4C9A-81EB-1B3DC52B56A4}" destId="{12136292-5730-405D-A402-C3E7DEDA6CC9}" srcOrd="7" destOrd="0" presId="urn:microsoft.com/office/officeart/2005/8/layout/vProcess5"/>
    <dgm:cxn modelId="{8BDCAE4B-3F78-434A-AC00-FEB5F4D42750}" type="presParOf" srcId="{04B12B21-38F4-4C9A-81EB-1B3DC52B56A4}" destId="{D3455663-DE75-4EC0-A630-0097D5064CB0}" srcOrd="8" destOrd="0" presId="urn:microsoft.com/office/officeart/2005/8/layout/vProcess5"/>
    <dgm:cxn modelId="{40C5ED0E-5194-41FF-BCD1-D1CD39F5E627}" type="presParOf" srcId="{04B12B21-38F4-4C9A-81EB-1B3DC52B56A4}" destId="{14930A4F-013D-417B-AF3E-F074ED533182}" srcOrd="9" destOrd="0" presId="urn:microsoft.com/office/officeart/2005/8/layout/vProcess5"/>
    <dgm:cxn modelId="{746B5580-9674-4770-8F26-A6BFAAC48E14}" type="presParOf" srcId="{04B12B21-38F4-4C9A-81EB-1B3DC52B56A4}" destId="{4D44E7D9-A6A5-49E6-9035-140AB0E0D76E}" srcOrd="10" destOrd="0" presId="urn:microsoft.com/office/officeart/2005/8/layout/vProcess5"/>
    <dgm:cxn modelId="{BD32B329-F33D-4B53-AB3B-AB0F76A1DC1F}" type="presParOf" srcId="{04B12B21-38F4-4C9A-81EB-1B3DC52B56A4}" destId="{0CAD101B-F468-43D0-BA80-FF629D3423AD}" srcOrd="11" destOrd="0" presId="urn:microsoft.com/office/officeart/2005/8/layout/vProcess5"/>
    <dgm:cxn modelId="{95E8F6EB-4E71-403F-BAF3-30B19C2FF675}" type="presParOf" srcId="{04B12B21-38F4-4C9A-81EB-1B3DC52B56A4}" destId="{D4C73CBF-5839-47A6-B3FD-C02D937F210E}" srcOrd="12" destOrd="0" presId="urn:microsoft.com/office/officeart/2005/8/layout/vProcess5"/>
    <dgm:cxn modelId="{4F4F4B7E-9E6E-42A5-B368-B79D416FFA9F}" type="presParOf" srcId="{04B12B21-38F4-4C9A-81EB-1B3DC52B56A4}" destId="{3E9443B6-0E30-4B30-8F08-3F9F5CF030F4}" srcOrd="13" destOrd="0" presId="urn:microsoft.com/office/officeart/2005/8/layout/vProcess5"/>
    <dgm:cxn modelId="{EFD5DA69-4BAD-4801-AF08-8A3F95EBB2AF}" type="presParOf" srcId="{04B12B21-38F4-4C9A-81EB-1B3DC52B56A4}" destId="{7FF358B9-E57C-4933-8B87-F14B897D9D8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A77AA7-4681-4C95-A499-31347EEEE7E4}" type="doc">
      <dgm:prSet loTypeId="urn:microsoft.com/office/officeart/2005/8/layout/radial5" loCatId="relationship" qsTypeId="urn:microsoft.com/office/officeart/2005/8/quickstyle/3d2" qsCatId="3D" csTypeId="urn:microsoft.com/office/officeart/2005/8/colors/colorful1" csCatId="colorful" phldr="1"/>
      <dgm:spPr/>
      <dgm:t>
        <a:bodyPr/>
        <a:lstStyle/>
        <a:p>
          <a:endParaRPr lang="tr-TR"/>
        </a:p>
      </dgm:t>
    </dgm:pt>
    <dgm:pt modelId="{2482731B-CC2A-433B-88BF-4D0D8030F3E5}">
      <dgm:prSet phldrT="[Metin]">
        <dgm:style>
          <a:lnRef idx="1">
            <a:schemeClr val="dk1"/>
          </a:lnRef>
          <a:fillRef idx="2">
            <a:schemeClr val="dk1"/>
          </a:fillRef>
          <a:effectRef idx="1">
            <a:schemeClr val="dk1"/>
          </a:effectRef>
          <a:fontRef idx="minor">
            <a:schemeClr val="dk1"/>
          </a:fontRef>
        </dgm:style>
      </dgm:prSet>
      <dgm:spPr>
        <a:xfrm>
          <a:off x="2676910" y="1647059"/>
          <a:ext cx="2867703" cy="1161252"/>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gm:spPr>
      <dgm:t>
        <a:bodyPr/>
        <a:lstStyle/>
        <a:p>
          <a:pPr>
            <a:lnSpc>
              <a:spcPct val="90000"/>
            </a:lnSpc>
          </a:pPr>
          <a:r>
            <a:rPr lang="tr-TR" b="1" cap="none" spc="0" dirty="0" smtClean="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PISA Örnekleminin Seçilmesi</a:t>
          </a:r>
        </a:p>
        <a:p>
          <a:pPr>
            <a:lnSpc>
              <a:spcPct val="100000"/>
            </a:lnSpc>
          </a:pPr>
          <a:r>
            <a:rPr lang="tr-TR" b="1" cap="none" spc="0" dirty="0" smtClean="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(Uluslararası Merkez </a:t>
          </a:r>
        </a:p>
        <a:p>
          <a:pPr>
            <a:lnSpc>
              <a:spcPct val="100000"/>
            </a:lnSpc>
          </a:pPr>
          <a:r>
            <a:rPr lang="tr-TR" b="1" cap="none" spc="0" dirty="0" smtClean="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tarafından yapılır.)</a:t>
          </a:r>
          <a:endParaRPr lang="tr-TR" b="1"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endParaRPr>
        </a:p>
      </dgm:t>
    </dgm:pt>
    <dgm:pt modelId="{32F59C45-2BC1-4E98-8E29-59254FF74346}" type="parTrans" cxnId="{ADC967CB-F8C1-44CE-AC44-2790DA733459}">
      <dgm:prSet/>
      <dgm:spPr/>
      <dgm:t>
        <a:bodyPr/>
        <a:lstStyle/>
        <a:p>
          <a:endParaRPr lang="tr-TR"/>
        </a:p>
      </dgm:t>
    </dgm:pt>
    <dgm:pt modelId="{41E8A298-44FB-44F9-AD82-B373CBF58C00}" type="sibTrans" cxnId="{ADC967CB-F8C1-44CE-AC44-2790DA733459}">
      <dgm:prSet/>
      <dgm:spPr/>
      <dgm:t>
        <a:bodyPr/>
        <a:lstStyle/>
        <a:p>
          <a:endParaRPr lang="tr-TR"/>
        </a:p>
      </dgm:t>
    </dgm:pt>
    <dgm:pt modelId="{2DF00952-01CA-4259-9E86-F0D1B8FDAD20}">
      <dgm:prSet phldrT="[Metin]" custT="1"/>
      <dgm:spPr>
        <a:xfrm>
          <a:off x="3010254" y="-175566"/>
          <a:ext cx="2260410" cy="1512166"/>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tr-TR" sz="1800" b="1" dirty="0" smtClean="0">
              <a:solidFill>
                <a:sysClr val="window" lastClr="FFFFFF"/>
              </a:solidFill>
              <a:latin typeface="Calibri"/>
              <a:ea typeface="+mn-ea"/>
              <a:cs typeface="+mn-cs"/>
            </a:rPr>
            <a:t>Öğrencilerin kayıtlı oldukları okul türleri</a:t>
          </a:r>
          <a:endParaRPr lang="tr-TR" sz="1800" b="1" dirty="0">
            <a:solidFill>
              <a:sysClr val="window" lastClr="FFFFFF"/>
            </a:solidFill>
            <a:latin typeface="Calibri"/>
            <a:ea typeface="+mn-ea"/>
            <a:cs typeface="+mn-cs"/>
          </a:endParaRPr>
        </a:p>
      </dgm:t>
    </dgm:pt>
    <dgm:pt modelId="{F54C46DC-22E1-4E2A-B562-F0C85B366D81}" type="parTrans" cxnId="{1340734A-FC42-433B-92CE-B7665110BF66}">
      <dgm:prSet/>
      <dgm:spPr>
        <a:xfrm rot="16261973">
          <a:off x="4027531" y="1279704"/>
          <a:ext cx="192829" cy="433525"/>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tr-TR">
            <a:solidFill>
              <a:sysClr val="window" lastClr="FFFFFF"/>
            </a:solidFill>
            <a:latin typeface="Calibri"/>
            <a:ea typeface="+mn-ea"/>
            <a:cs typeface="+mn-cs"/>
          </a:endParaRPr>
        </a:p>
      </dgm:t>
    </dgm:pt>
    <dgm:pt modelId="{AB9F90CF-11E0-4EE2-AE47-4A3F94D1CCE1}" type="sibTrans" cxnId="{1340734A-FC42-433B-92CE-B7665110BF66}">
      <dgm:prSet/>
      <dgm:spPr/>
      <dgm:t>
        <a:bodyPr/>
        <a:lstStyle/>
        <a:p>
          <a:endParaRPr lang="tr-TR"/>
        </a:p>
      </dgm:t>
    </dgm:pt>
    <dgm:pt modelId="{02039BAD-E0E5-42AA-BF52-EBD34976ACBE}">
      <dgm:prSet phldrT="[Metin]" custT="1"/>
      <dgm:spPr>
        <a:xfrm>
          <a:off x="6020509" y="1440160"/>
          <a:ext cx="2260410" cy="1512166"/>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tr-TR" sz="2000" b="1" dirty="0" smtClean="0">
              <a:solidFill>
                <a:sysClr val="window" lastClr="FFFFFF"/>
              </a:solidFill>
              <a:latin typeface="Calibri"/>
              <a:ea typeface="+mn-ea"/>
              <a:cs typeface="+mn-cs"/>
            </a:rPr>
            <a:t>Okulların bulundukları yerlerin konumu</a:t>
          </a:r>
          <a:endParaRPr lang="tr-TR" sz="2000" b="1" dirty="0">
            <a:solidFill>
              <a:sysClr val="window" lastClr="FFFFFF"/>
            </a:solidFill>
            <a:latin typeface="Calibri"/>
            <a:ea typeface="+mn-ea"/>
            <a:cs typeface="+mn-cs"/>
          </a:endParaRPr>
        </a:p>
      </dgm:t>
    </dgm:pt>
    <dgm:pt modelId="{4CD65D83-8812-4D3E-8760-08B3DCED9F12}" type="parTrans" cxnId="{3410A6CF-ED64-4946-832C-C6739EEBA80B}">
      <dgm:prSet/>
      <dgm:spPr>
        <a:xfrm rot="21564445">
          <a:off x="5627319" y="1993707"/>
          <a:ext cx="295857" cy="433525"/>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tr-TR">
            <a:solidFill>
              <a:sysClr val="window" lastClr="FFFFFF"/>
            </a:solidFill>
            <a:latin typeface="Calibri"/>
            <a:ea typeface="+mn-ea"/>
            <a:cs typeface="+mn-cs"/>
          </a:endParaRPr>
        </a:p>
      </dgm:t>
    </dgm:pt>
    <dgm:pt modelId="{C4FAF78B-9A12-464F-8B87-607DD93441E5}" type="sibTrans" cxnId="{3410A6CF-ED64-4946-832C-C6739EEBA80B}">
      <dgm:prSet/>
      <dgm:spPr/>
      <dgm:t>
        <a:bodyPr/>
        <a:lstStyle/>
        <a:p>
          <a:endParaRPr lang="tr-TR"/>
        </a:p>
      </dgm:t>
    </dgm:pt>
    <dgm:pt modelId="{4E0ADCF5-5675-443F-8A65-23F4CDF549A3}">
      <dgm:prSet phldrT="[Metin]" custT="1"/>
      <dgm:spPr>
        <a:xfrm>
          <a:off x="3010254" y="3055888"/>
          <a:ext cx="2260410" cy="1512166"/>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tr-TR" sz="2000" b="1" dirty="0" smtClean="0">
              <a:solidFill>
                <a:sysClr val="window" lastClr="FFFFFF"/>
              </a:solidFill>
              <a:latin typeface="Calibri"/>
              <a:ea typeface="+mn-ea"/>
              <a:cs typeface="+mn-cs"/>
            </a:rPr>
            <a:t>Okulların idari biçimleri</a:t>
          </a:r>
          <a:endParaRPr lang="tr-TR" sz="2000" b="1" dirty="0">
            <a:solidFill>
              <a:sysClr val="window" lastClr="FFFFFF"/>
            </a:solidFill>
            <a:latin typeface="Calibri"/>
            <a:ea typeface="+mn-ea"/>
            <a:cs typeface="+mn-cs"/>
          </a:endParaRPr>
        </a:p>
      </dgm:t>
    </dgm:pt>
    <dgm:pt modelId="{C521DFEA-8201-49BF-8C9A-7A900561E4A1}" type="parTrans" cxnId="{B60580A0-FB6A-4D06-869E-93BF61B240B7}">
      <dgm:prSet/>
      <dgm:spPr>
        <a:xfrm rot="5335568">
          <a:off x="4047004" y="2711643"/>
          <a:ext cx="153786" cy="433525"/>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tr-TR">
            <a:solidFill>
              <a:sysClr val="window" lastClr="FFFFFF"/>
            </a:solidFill>
            <a:latin typeface="Calibri"/>
            <a:ea typeface="+mn-ea"/>
            <a:cs typeface="+mn-cs"/>
          </a:endParaRPr>
        </a:p>
      </dgm:t>
    </dgm:pt>
    <dgm:pt modelId="{24761602-396C-4760-B702-503245CE4C33}" type="sibTrans" cxnId="{B60580A0-FB6A-4D06-869E-93BF61B240B7}">
      <dgm:prSet/>
      <dgm:spPr/>
      <dgm:t>
        <a:bodyPr/>
        <a:lstStyle/>
        <a:p>
          <a:endParaRPr lang="tr-TR"/>
        </a:p>
      </dgm:t>
    </dgm:pt>
    <dgm:pt modelId="{DE05D7AC-E910-4DAE-97DD-D1B9BB57FB4A}">
      <dgm:prSet phldrT="[Metin]" custT="1"/>
      <dgm:spPr>
        <a:xfrm>
          <a:off x="39271" y="1440160"/>
          <a:ext cx="2260410" cy="1512166"/>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tr-TR" sz="2000" b="1" dirty="0" smtClean="0">
              <a:solidFill>
                <a:sysClr val="window" lastClr="FFFFFF"/>
              </a:solidFill>
              <a:latin typeface="Calibri"/>
              <a:ea typeface="+mn-ea"/>
              <a:cs typeface="+mn-cs"/>
            </a:rPr>
            <a:t>Veri toplama bölgeleri</a:t>
          </a:r>
          <a:endParaRPr lang="tr-TR" sz="2000" b="1" dirty="0">
            <a:solidFill>
              <a:sysClr val="window" lastClr="FFFFFF"/>
            </a:solidFill>
            <a:latin typeface="Calibri"/>
            <a:ea typeface="+mn-ea"/>
            <a:cs typeface="+mn-cs"/>
          </a:endParaRPr>
        </a:p>
      </dgm:t>
    </dgm:pt>
    <dgm:pt modelId="{36D723AE-94AE-4616-9468-CEBC4968EC43}" type="parTrans" cxnId="{AAC08137-A303-41CD-80AF-0282045C25A6}">
      <dgm:prSet/>
      <dgm:spPr>
        <a:xfrm rot="10836748">
          <a:off x="2376831" y="1993641"/>
          <a:ext cx="234622" cy="433525"/>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tr-TR">
            <a:solidFill>
              <a:sysClr val="window" lastClr="FFFFFF"/>
            </a:solidFill>
            <a:latin typeface="Calibri"/>
            <a:ea typeface="+mn-ea"/>
            <a:cs typeface="+mn-cs"/>
          </a:endParaRPr>
        </a:p>
      </dgm:t>
    </dgm:pt>
    <dgm:pt modelId="{F25CDF03-578C-458C-859C-C546C93B4C02}" type="sibTrans" cxnId="{AAC08137-A303-41CD-80AF-0282045C25A6}">
      <dgm:prSet/>
      <dgm:spPr/>
      <dgm:t>
        <a:bodyPr/>
        <a:lstStyle/>
        <a:p>
          <a:endParaRPr lang="tr-TR"/>
        </a:p>
      </dgm:t>
    </dgm:pt>
    <dgm:pt modelId="{D593EFD6-8762-440A-B09D-9AEDDA29C2A8}" type="pres">
      <dgm:prSet presAssocID="{4FA77AA7-4681-4C95-A499-31347EEEE7E4}" presName="Name0" presStyleCnt="0">
        <dgm:presLayoutVars>
          <dgm:chMax val="1"/>
          <dgm:dir/>
          <dgm:animLvl val="ctr"/>
          <dgm:resizeHandles val="exact"/>
        </dgm:presLayoutVars>
      </dgm:prSet>
      <dgm:spPr/>
      <dgm:t>
        <a:bodyPr/>
        <a:lstStyle/>
        <a:p>
          <a:endParaRPr lang="tr-TR"/>
        </a:p>
      </dgm:t>
    </dgm:pt>
    <dgm:pt modelId="{7F8DE962-F409-4461-AC5C-04271585F9C1}" type="pres">
      <dgm:prSet presAssocID="{2482731B-CC2A-433B-88BF-4D0D8030F3E5}" presName="centerShape" presStyleLbl="node0" presStyleIdx="0" presStyleCnt="1" custScaleX="248416" custScaleY="100594" custLinFactNeighborX="-919" custLinFactNeighborY="973"/>
      <dgm:spPr>
        <a:prstGeom prst="roundRect">
          <a:avLst/>
        </a:prstGeom>
      </dgm:spPr>
      <dgm:t>
        <a:bodyPr/>
        <a:lstStyle/>
        <a:p>
          <a:endParaRPr lang="tr-TR"/>
        </a:p>
      </dgm:t>
    </dgm:pt>
    <dgm:pt modelId="{11910FCD-1347-4F4A-8346-2A6BD1086272}" type="pres">
      <dgm:prSet presAssocID="{F54C46DC-22E1-4E2A-B562-F0C85B366D81}" presName="parTrans" presStyleLbl="sibTrans2D1" presStyleIdx="0" presStyleCnt="4" custScaleX="117145" custScaleY="110454"/>
      <dgm:spPr/>
      <dgm:t>
        <a:bodyPr/>
        <a:lstStyle/>
        <a:p>
          <a:endParaRPr lang="tr-TR"/>
        </a:p>
      </dgm:t>
    </dgm:pt>
    <dgm:pt modelId="{047B3459-FB76-49AC-A8FA-272BAF7CADC1}" type="pres">
      <dgm:prSet presAssocID="{F54C46DC-22E1-4E2A-B562-F0C85B366D81}" presName="connectorText" presStyleLbl="sibTrans2D1" presStyleIdx="0" presStyleCnt="4"/>
      <dgm:spPr/>
      <dgm:t>
        <a:bodyPr/>
        <a:lstStyle/>
        <a:p>
          <a:endParaRPr lang="tr-TR"/>
        </a:p>
      </dgm:t>
    </dgm:pt>
    <dgm:pt modelId="{498206C3-9B2C-4BA1-9EC4-3CF434C2A4EF}" type="pres">
      <dgm:prSet presAssocID="{2DF00952-01CA-4259-9E86-F0D1B8FDAD20}" presName="node" presStyleLbl="node1" presStyleIdx="0" presStyleCnt="4" custScaleX="195809" custScaleY="130992">
        <dgm:presLayoutVars>
          <dgm:bulletEnabled val="1"/>
        </dgm:presLayoutVars>
      </dgm:prSet>
      <dgm:spPr/>
      <dgm:t>
        <a:bodyPr/>
        <a:lstStyle/>
        <a:p>
          <a:endParaRPr lang="tr-TR"/>
        </a:p>
      </dgm:t>
    </dgm:pt>
    <dgm:pt modelId="{8CD5C514-E489-429C-8C4D-469ACBFE920A}" type="pres">
      <dgm:prSet presAssocID="{4CD65D83-8812-4D3E-8760-08B3DCED9F12}" presName="parTrans" presStyleLbl="sibTrans2D1" presStyleIdx="1" presStyleCnt="4" custScaleX="117145" custScaleY="110454"/>
      <dgm:spPr/>
      <dgm:t>
        <a:bodyPr/>
        <a:lstStyle/>
        <a:p>
          <a:endParaRPr lang="tr-TR"/>
        </a:p>
      </dgm:t>
    </dgm:pt>
    <dgm:pt modelId="{6AC5EB1D-8DC6-4416-A6A0-C2CA74968E6A}" type="pres">
      <dgm:prSet presAssocID="{4CD65D83-8812-4D3E-8760-08B3DCED9F12}" presName="connectorText" presStyleLbl="sibTrans2D1" presStyleIdx="1" presStyleCnt="4"/>
      <dgm:spPr/>
      <dgm:t>
        <a:bodyPr/>
        <a:lstStyle/>
        <a:p>
          <a:endParaRPr lang="tr-TR"/>
        </a:p>
      </dgm:t>
    </dgm:pt>
    <dgm:pt modelId="{3095860C-7C25-408C-B46C-08F5230ABF4C}" type="pres">
      <dgm:prSet presAssocID="{02039BAD-E0E5-42AA-BF52-EBD34976ACBE}" presName="node" presStyleLbl="node1" presStyleIdx="1" presStyleCnt="4" custScaleX="195809" custScaleY="130992" custRadScaleRad="204775">
        <dgm:presLayoutVars>
          <dgm:bulletEnabled val="1"/>
        </dgm:presLayoutVars>
      </dgm:prSet>
      <dgm:spPr/>
      <dgm:t>
        <a:bodyPr/>
        <a:lstStyle/>
        <a:p>
          <a:endParaRPr lang="tr-TR"/>
        </a:p>
      </dgm:t>
    </dgm:pt>
    <dgm:pt modelId="{BA868BC6-C7D7-4619-B930-8FA4E62586FB}" type="pres">
      <dgm:prSet presAssocID="{C521DFEA-8201-49BF-8C9A-7A900561E4A1}" presName="parTrans" presStyleLbl="sibTrans2D1" presStyleIdx="2" presStyleCnt="4" custScaleX="117145" custScaleY="110454"/>
      <dgm:spPr/>
      <dgm:t>
        <a:bodyPr/>
        <a:lstStyle/>
        <a:p>
          <a:endParaRPr lang="tr-TR"/>
        </a:p>
      </dgm:t>
    </dgm:pt>
    <dgm:pt modelId="{6B26ABC0-AFC7-4FF1-9DA8-89BB22FD7A4E}" type="pres">
      <dgm:prSet presAssocID="{C521DFEA-8201-49BF-8C9A-7A900561E4A1}" presName="connectorText" presStyleLbl="sibTrans2D1" presStyleIdx="2" presStyleCnt="4"/>
      <dgm:spPr/>
      <dgm:t>
        <a:bodyPr/>
        <a:lstStyle/>
        <a:p>
          <a:endParaRPr lang="tr-TR"/>
        </a:p>
      </dgm:t>
    </dgm:pt>
    <dgm:pt modelId="{C4A829EA-8CB8-4402-89D0-B7374CD97730}" type="pres">
      <dgm:prSet presAssocID="{4E0ADCF5-5675-443F-8A65-23F4CDF549A3}" presName="node" presStyleLbl="node1" presStyleIdx="2" presStyleCnt="4" custScaleX="195809" custScaleY="130992">
        <dgm:presLayoutVars>
          <dgm:bulletEnabled val="1"/>
        </dgm:presLayoutVars>
      </dgm:prSet>
      <dgm:spPr/>
      <dgm:t>
        <a:bodyPr/>
        <a:lstStyle/>
        <a:p>
          <a:endParaRPr lang="tr-TR"/>
        </a:p>
      </dgm:t>
    </dgm:pt>
    <dgm:pt modelId="{145C673D-D99F-426D-9832-8418F7B58E9D}" type="pres">
      <dgm:prSet presAssocID="{36D723AE-94AE-4616-9468-CEBC4968EC43}" presName="parTrans" presStyleLbl="sibTrans2D1" presStyleIdx="3" presStyleCnt="4" custScaleX="117145" custScaleY="110454"/>
      <dgm:spPr/>
      <dgm:t>
        <a:bodyPr/>
        <a:lstStyle/>
        <a:p>
          <a:endParaRPr lang="tr-TR"/>
        </a:p>
      </dgm:t>
    </dgm:pt>
    <dgm:pt modelId="{1CF86EEC-1D43-424D-810C-EAB4CFD96596}" type="pres">
      <dgm:prSet presAssocID="{36D723AE-94AE-4616-9468-CEBC4968EC43}" presName="connectorText" presStyleLbl="sibTrans2D1" presStyleIdx="3" presStyleCnt="4"/>
      <dgm:spPr/>
      <dgm:t>
        <a:bodyPr/>
        <a:lstStyle/>
        <a:p>
          <a:endParaRPr lang="tr-TR"/>
        </a:p>
      </dgm:t>
    </dgm:pt>
    <dgm:pt modelId="{7F5A56CD-63FC-4E21-B438-096EC2D17F11}" type="pres">
      <dgm:prSet presAssocID="{DE05D7AC-E910-4DAE-97DD-D1B9BB57FB4A}" presName="node" presStyleLbl="node1" presStyleIdx="3" presStyleCnt="4" custScaleX="195809" custScaleY="130992" custRadScaleRad="183879">
        <dgm:presLayoutVars>
          <dgm:bulletEnabled val="1"/>
        </dgm:presLayoutVars>
      </dgm:prSet>
      <dgm:spPr/>
      <dgm:t>
        <a:bodyPr/>
        <a:lstStyle/>
        <a:p>
          <a:endParaRPr lang="tr-TR"/>
        </a:p>
      </dgm:t>
    </dgm:pt>
  </dgm:ptLst>
  <dgm:cxnLst>
    <dgm:cxn modelId="{0BE8DED2-BCA9-4653-9E00-BAEBBB3B65EA}" type="presOf" srcId="{C521DFEA-8201-49BF-8C9A-7A900561E4A1}" destId="{BA868BC6-C7D7-4619-B930-8FA4E62586FB}" srcOrd="0" destOrd="0" presId="urn:microsoft.com/office/officeart/2005/8/layout/radial5"/>
    <dgm:cxn modelId="{89D9138F-2070-432E-81EE-20CCFBA07D44}" type="presOf" srcId="{36D723AE-94AE-4616-9468-CEBC4968EC43}" destId="{1CF86EEC-1D43-424D-810C-EAB4CFD96596}" srcOrd="1" destOrd="0" presId="urn:microsoft.com/office/officeart/2005/8/layout/radial5"/>
    <dgm:cxn modelId="{6180D866-AFFF-4E40-9D67-4768676A3795}" type="presOf" srcId="{DE05D7AC-E910-4DAE-97DD-D1B9BB57FB4A}" destId="{7F5A56CD-63FC-4E21-B438-096EC2D17F11}" srcOrd="0" destOrd="0" presId="urn:microsoft.com/office/officeart/2005/8/layout/radial5"/>
    <dgm:cxn modelId="{820224AE-F21B-4BA4-B5FD-EEBEDEB32D4A}" type="presOf" srcId="{F54C46DC-22E1-4E2A-B562-F0C85B366D81}" destId="{11910FCD-1347-4F4A-8346-2A6BD1086272}" srcOrd="0" destOrd="0" presId="urn:microsoft.com/office/officeart/2005/8/layout/radial5"/>
    <dgm:cxn modelId="{B60580A0-FB6A-4D06-869E-93BF61B240B7}" srcId="{2482731B-CC2A-433B-88BF-4D0D8030F3E5}" destId="{4E0ADCF5-5675-443F-8A65-23F4CDF549A3}" srcOrd="2" destOrd="0" parTransId="{C521DFEA-8201-49BF-8C9A-7A900561E4A1}" sibTransId="{24761602-396C-4760-B702-503245CE4C33}"/>
    <dgm:cxn modelId="{C22ED280-7887-4DDB-B228-3F1D63B78609}" type="presOf" srcId="{C521DFEA-8201-49BF-8C9A-7A900561E4A1}" destId="{6B26ABC0-AFC7-4FF1-9DA8-89BB22FD7A4E}" srcOrd="1" destOrd="0" presId="urn:microsoft.com/office/officeart/2005/8/layout/radial5"/>
    <dgm:cxn modelId="{D4B4AD07-042F-4673-9CDA-7B7306AD47A5}" type="presOf" srcId="{4CD65D83-8812-4D3E-8760-08B3DCED9F12}" destId="{6AC5EB1D-8DC6-4416-A6A0-C2CA74968E6A}" srcOrd="1" destOrd="0" presId="urn:microsoft.com/office/officeart/2005/8/layout/radial5"/>
    <dgm:cxn modelId="{ADC967CB-F8C1-44CE-AC44-2790DA733459}" srcId="{4FA77AA7-4681-4C95-A499-31347EEEE7E4}" destId="{2482731B-CC2A-433B-88BF-4D0D8030F3E5}" srcOrd="0" destOrd="0" parTransId="{32F59C45-2BC1-4E98-8E29-59254FF74346}" sibTransId="{41E8A298-44FB-44F9-AD82-B373CBF58C00}"/>
    <dgm:cxn modelId="{AAC08137-A303-41CD-80AF-0282045C25A6}" srcId="{2482731B-CC2A-433B-88BF-4D0D8030F3E5}" destId="{DE05D7AC-E910-4DAE-97DD-D1B9BB57FB4A}" srcOrd="3" destOrd="0" parTransId="{36D723AE-94AE-4616-9468-CEBC4968EC43}" sibTransId="{F25CDF03-578C-458C-859C-C546C93B4C02}"/>
    <dgm:cxn modelId="{2140149C-3B46-4E12-B11D-EF177D11DC43}" type="presOf" srcId="{F54C46DC-22E1-4E2A-B562-F0C85B366D81}" destId="{047B3459-FB76-49AC-A8FA-272BAF7CADC1}" srcOrd="1" destOrd="0" presId="urn:microsoft.com/office/officeart/2005/8/layout/radial5"/>
    <dgm:cxn modelId="{5AC98F0D-C14C-472A-BDC9-D88F3952B2CF}" type="presOf" srcId="{2482731B-CC2A-433B-88BF-4D0D8030F3E5}" destId="{7F8DE962-F409-4461-AC5C-04271585F9C1}" srcOrd="0" destOrd="0" presId="urn:microsoft.com/office/officeart/2005/8/layout/radial5"/>
    <dgm:cxn modelId="{7D26F826-9042-45FB-AE5B-67862F817FE6}" type="presOf" srcId="{4E0ADCF5-5675-443F-8A65-23F4CDF549A3}" destId="{C4A829EA-8CB8-4402-89D0-B7374CD97730}" srcOrd="0" destOrd="0" presId="urn:microsoft.com/office/officeart/2005/8/layout/radial5"/>
    <dgm:cxn modelId="{C1F55272-1B67-4C08-9777-EF19667086E5}" type="presOf" srcId="{2DF00952-01CA-4259-9E86-F0D1B8FDAD20}" destId="{498206C3-9B2C-4BA1-9EC4-3CF434C2A4EF}" srcOrd="0" destOrd="0" presId="urn:microsoft.com/office/officeart/2005/8/layout/radial5"/>
    <dgm:cxn modelId="{76ABC554-0986-47FC-8B53-43B29BD15D3E}" type="presOf" srcId="{4FA77AA7-4681-4C95-A499-31347EEEE7E4}" destId="{D593EFD6-8762-440A-B09D-9AEDDA29C2A8}" srcOrd="0" destOrd="0" presId="urn:microsoft.com/office/officeart/2005/8/layout/radial5"/>
    <dgm:cxn modelId="{1340734A-FC42-433B-92CE-B7665110BF66}" srcId="{2482731B-CC2A-433B-88BF-4D0D8030F3E5}" destId="{2DF00952-01CA-4259-9E86-F0D1B8FDAD20}" srcOrd="0" destOrd="0" parTransId="{F54C46DC-22E1-4E2A-B562-F0C85B366D81}" sibTransId="{AB9F90CF-11E0-4EE2-AE47-4A3F94D1CCE1}"/>
    <dgm:cxn modelId="{34C643DF-31C6-40C1-B2FE-63D6244B2F00}" type="presOf" srcId="{4CD65D83-8812-4D3E-8760-08B3DCED9F12}" destId="{8CD5C514-E489-429C-8C4D-469ACBFE920A}" srcOrd="0" destOrd="0" presId="urn:microsoft.com/office/officeart/2005/8/layout/radial5"/>
    <dgm:cxn modelId="{18EFCF9F-A4AA-43BF-A957-4A0DCC332256}" type="presOf" srcId="{36D723AE-94AE-4616-9468-CEBC4968EC43}" destId="{145C673D-D99F-426D-9832-8418F7B58E9D}" srcOrd="0" destOrd="0" presId="urn:microsoft.com/office/officeart/2005/8/layout/radial5"/>
    <dgm:cxn modelId="{3410A6CF-ED64-4946-832C-C6739EEBA80B}" srcId="{2482731B-CC2A-433B-88BF-4D0D8030F3E5}" destId="{02039BAD-E0E5-42AA-BF52-EBD34976ACBE}" srcOrd="1" destOrd="0" parTransId="{4CD65D83-8812-4D3E-8760-08B3DCED9F12}" sibTransId="{C4FAF78B-9A12-464F-8B87-607DD93441E5}"/>
    <dgm:cxn modelId="{410B045D-FA20-458D-8618-DEC090C79EEC}" type="presOf" srcId="{02039BAD-E0E5-42AA-BF52-EBD34976ACBE}" destId="{3095860C-7C25-408C-B46C-08F5230ABF4C}" srcOrd="0" destOrd="0" presId="urn:microsoft.com/office/officeart/2005/8/layout/radial5"/>
    <dgm:cxn modelId="{C9A35DB6-3771-48D5-8F3C-19245F1F89BF}" type="presParOf" srcId="{D593EFD6-8762-440A-B09D-9AEDDA29C2A8}" destId="{7F8DE962-F409-4461-AC5C-04271585F9C1}" srcOrd="0" destOrd="0" presId="urn:microsoft.com/office/officeart/2005/8/layout/radial5"/>
    <dgm:cxn modelId="{455088F4-3788-4E6A-A4B2-1C18F0EAD9F7}" type="presParOf" srcId="{D593EFD6-8762-440A-B09D-9AEDDA29C2A8}" destId="{11910FCD-1347-4F4A-8346-2A6BD1086272}" srcOrd="1" destOrd="0" presId="urn:microsoft.com/office/officeart/2005/8/layout/radial5"/>
    <dgm:cxn modelId="{11F84D3A-8FB5-435E-91DB-0AFAF9DA911D}" type="presParOf" srcId="{11910FCD-1347-4F4A-8346-2A6BD1086272}" destId="{047B3459-FB76-49AC-A8FA-272BAF7CADC1}" srcOrd="0" destOrd="0" presId="urn:microsoft.com/office/officeart/2005/8/layout/radial5"/>
    <dgm:cxn modelId="{D829F3F5-17A8-41BB-8119-020DE94A267F}" type="presParOf" srcId="{D593EFD6-8762-440A-B09D-9AEDDA29C2A8}" destId="{498206C3-9B2C-4BA1-9EC4-3CF434C2A4EF}" srcOrd="2" destOrd="0" presId="urn:microsoft.com/office/officeart/2005/8/layout/radial5"/>
    <dgm:cxn modelId="{A9D9A5CD-E3D4-4034-BA45-88A417282329}" type="presParOf" srcId="{D593EFD6-8762-440A-B09D-9AEDDA29C2A8}" destId="{8CD5C514-E489-429C-8C4D-469ACBFE920A}" srcOrd="3" destOrd="0" presId="urn:microsoft.com/office/officeart/2005/8/layout/radial5"/>
    <dgm:cxn modelId="{4418E01C-D1A7-474E-8F5D-0FFA555A8BF1}" type="presParOf" srcId="{8CD5C514-E489-429C-8C4D-469ACBFE920A}" destId="{6AC5EB1D-8DC6-4416-A6A0-C2CA74968E6A}" srcOrd="0" destOrd="0" presId="urn:microsoft.com/office/officeart/2005/8/layout/radial5"/>
    <dgm:cxn modelId="{BB65BAD5-88F6-4016-B85B-CFCA1F1760C1}" type="presParOf" srcId="{D593EFD6-8762-440A-B09D-9AEDDA29C2A8}" destId="{3095860C-7C25-408C-B46C-08F5230ABF4C}" srcOrd="4" destOrd="0" presId="urn:microsoft.com/office/officeart/2005/8/layout/radial5"/>
    <dgm:cxn modelId="{C4CB9277-3079-4F0E-B6BE-6479EFD4DCB4}" type="presParOf" srcId="{D593EFD6-8762-440A-B09D-9AEDDA29C2A8}" destId="{BA868BC6-C7D7-4619-B930-8FA4E62586FB}" srcOrd="5" destOrd="0" presId="urn:microsoft.com/office/officeart/2005/8/layout/radial5"/>
    <dgm:cxn modelId="{4F3D760E-B160-43EB-A4C2-2B2EA0EDBB66}" type="presParOf" srcId="{BA868BC6-C7D7-4619-B930-8FA4E62586FB}" destId="{6B26ABC0-AFC7-4FF1-9DA8-89BB22FD7A4E}" srcOrd="0" destOrd="0" presId="urn:microsoft.com/office/officeart/2005/8/layout/radial5"/>
    <dgm:cxn modelId="{5A23DF95-7B01-4750-9831-1A04726F8B2D}" type="presParOf" srcId="{D593EFD6-8762-440A-B09D-9AEDDA29C2A8}" destId="{C4A829EA-8CB8-4402-89D0-B7374CD97730}" srcOrd="6" destOrd="0" presId="urn:microsoft.com/office/officeart/2005/8/layout/radial5"/>
    <dgm:cxn modelId="{FAC94025-6541-4007-9890-01144FD72F44}" type="presParOf" srcId="{D593EFD6-8762-440A-B09D-9AEDDA29C2A8}" destId="{145C673D-D99F-426D-9832-8418F7B58E9D}" srcOrd="7" destOrd="0" presId="urn:microsoft.com/office/officeart/2005/8/layout/radial5"/>
    <dgm:cxn modelId="{4A90D57C-0D75-4C59-87C2-F5F5224812F3}" type="presParOf" srcId="{145C673D-D99F-426D-9832-8418F7B58E9D}" destId="{1CF86EEC-1D43-424D-810C-EAB4CFD96596}" srcOrd="0" destOrd="0" presId="urn:microsoft.com/office/officeart/2005/8/layout/radial5"/>
    <dgm:cxn modelId="{0E569F45-39C7-41BB-B496-E541A76F1EC1}" type="presParOf" srcId="{D593EFD6-8762-440A-B09D-9AEDDA29C2A8}" destId="{7F5A56CD-63FC-4E21-B438-096EC2D17F11}"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76837C-7042-4702-A548-A605BA68D771}" type="doc">
      <dgm:prSet loTypeId="urn:microsoft.com/office/officeart/2005/8/layout/chevron2" loCatId="list" qsTypeId="urn:microsoft.com/office/officeart/2005/8/quickstyle/3d1" qsCatId="3D" csTypeId="urn:microsoft.com/office/officeart/2005/8/colors/accent0_3" csCatId="mainScheme" phldr="1"/>
      <dgm:spPr/>
      <dgm:t>
        <a:bodyPr/>
        <a:lstStyle/>
        <a:p>
          <a:endParaRPr lang="tr-TR"/>
        </a:p>
      </dgm:t>
    </dgm:pt>
    <dgm:pt modelId="{EA22593C-E5CE-4D91-8B9E-18B79A304E6E}">
      <dgm:prSet phldrT="[Metin]" custT="1"/>
      <dgm:spPr/>
      <dgm:t>
        <a:bodyPr/>
        <a:lstStyle/>
        <a:p>
          <a:endParaRPr lang="tr-TR" sz="1200" dirty="0"/>
        </a:p>
      </dgm:t>
    </dgm:pt>
    <dgm:pt modelId="{49EA5F1F-45DB-4BFF-A009-B294636436AE}" type="parTrans" cxnId="{AD5FC305-A32E-4022-AEF2-4B24B5D3110E}">
      <dgm:prSet/>
      <dgm:spPr/>
      <dgm:t>
        <a:bodyPr/>
        <a:lstStyle/>
        <a:p>
          <a:endParaRPr lang="tr-TR" sz="1600"/>
        </a:p>
      </dgm:t>
    </dgm:pt>
    <dgm:pt modelId="{6B766079-DEA5-493E-9C7C-819376D2F10C}" type="sibTrans" cxnId="{AD5FC305-A32E-4022-AEF2-4B24B5D3110E}">
      <dgm:prSet/>
      <dgm:spPr/>
      <dgm:t>
        <a:bodyPr/>
        <a:lstStyle/>
        <a:p>
          <a:endParaRPr lang="tr-TR" sz="1600"/>
        </a:p>
      </dgm:t>
    </dgm:pt>
    <dgm:pt modelId="{962C91CF-1B45-40E0-B1F4-BC562A930D00}">
      <dgm:prSet phldrT="[Metin]" custT="1"/>
      <dgm:spPr/>
      <dgm:t>
        <a:bodyPr/>
        <a:lstStyle/>
        <a:p>
          <a:endParaRPr lang="tr-TR" sz="1200" dirty="0"/>
        </a:p>
      </dgm:t>
    </dgm:pt>
    <dgm:pt modelId="{9884E1A0-7DFD-452B-AEAC-D7C379AD6ECD}" type="parTrans" cxnId="{241B4A5E-BC07-4432-A875-B0A4B6889D96}">
      <dgm:prSet/>
      <dgm:spPr/>
      <dgm:t>
        <a:bodyPr/>
        <a:lstStyle/>
        <a:p>
          <a:endParaRPr lang="tr-TR" sz="1600"/>
        </a:p>
      </dgm:t>
    </dgm:pt>
    <dgm:pt modelId="{2D4285EC-288B-438A-A130-0296C4FD17C4}" type="sibTrans" cxnId="{241B4A5E-BC07-4432-A875-B0A4B6889D96}">
      <dgm:prSet/>
      <dgm:spPr/>
      <dgm:t>
        <a:bodyPr/>
        <a:lstStyle/>
        <a:p>
          <a:endParaRPr lang="tr-TR" sz="1600"/>
        </a:p>
      </dgm:t>
    </dgm:pt>
    <dgm:pt modelId="{3B612B9C-537C-4370-B306-1BBF8BAF23CF}">
      <dgm:prSet phldrT="[Metin]" custT="1"/>
      <dgm:spPr/>
      <dgm:t>
        <a:bodyPr/>
        <a:lstStyle/>
        <a:p>
          <a:endParaRPr lang="tr-TR" sz="1200" dirty="0"/>
        </a:p>
      </dgm:t>
    </dgm:pt>
    <dgm:pt modelId="{3415AC45-FB93-48AC-849F-9AB44F90E12E}" type="parTrans" cxnId="{5169E215-30FB-4866-84FA-8043F1AC229B}">
      <dgm:prSet/>
      <dgm:spPr/>
      <dgm:t>
        <a:bodyPr/>
        <a:lstStyle/>
        <a:p>
          <a:endParaRPr lang="tr-TR" sz="1600"/>
        </a:p>
      </dgm:t>
    </dgm:pt>
    <dgm:pt modelId="{D6ADCBA5-C89F-48DD-8D34-C0301BE30C77}" type="sibTrans" cxnId="{5169E215-30FB-4866-84FA-8043F1AC229B}">
      <dgm:prSet/>
      <dgm:spPr/>
      <dgm:t>
        <a:bodyPr/>
        <a:lstStyle/>
        <a:p>
          <a:endParaRPr lang="tr-TR" sz="1600"/>
        </a:p>
      </dgm:t>
    </dgm:pt>
    <dgm:pt modelId="{75BCFE0E-E4A2-413A-9F05-D0D0328EE35F}">
      <dgm:prSet custT="1"/>
      <dgm:spPr/>
      <dgm:t>
        <a:bodyPr/>
        <a:lstStyle/>
        <a:p>
          <a:r>
            <a:rPr lang="tr-TR" sz="1800" dirty="0" smtClean="0"/>
            <a:t>Örnekleme seçilen okullardaki 15 yaşındaki tüm öğrenci isimleri Okul Koordinatörleri tarafından Ulusal Merkeze bildirilir.</a:t>
          </a:r>
          <a:endParaRPr lang="tr-TR" sz="1800" dirty="0"/>
        </a:p>
      </dgm:t>
    </dgm:pt>
    <dgm:pt modelId="{0DD4E573-643D-43D8-9B44-2F1557EE045E}" type="parTrans" cxnId="{34127D11-CCD3-4A58-8B4C-96ABAADA2A8F}">
      <dgm:prSet/>
      <dgm:spPr/>
      <dgm:t>
        <a:bodyPr/>
        <a:lstStyle/>
        <a:p>
          <a:endParaRPr lang="tr-TR" sz="1600"/>
        </a:p>
      </dgm:t>
    </dgm:pt>
    <dgm:pt modelId="{B4456F03-E1C1-4331-9BC1-6357EB148335}" type="sibTrans" cxnId="{34127D11-CCD3-4A58-8B4C-96ABAADA2A8F}">
      <dgm:prSet/>
      <dgm:spPr/>
      <dgm:t>
        <a:bodyPr/>
        <a:lstStyle/>
        <a:p>
          <a:endParaRPr lang="tr-TR" sz="1600"/>
        </a:p>
      </dgm:t>
    </dgm:pt>
    <dgm:pt modelId="{2BC62B36-1B84-4174-80C7-0309305F86A3}">
      <dgm:prSet custT="1"/>
      <dgm:spPr/>
      <dgm:t>
        <a:bodyPr/>
        <a:lstStyle/>
        <a:p>
          <a:r>
            <a:rPr lang="tr-TR" sz="1800" dirty="0" smtClean="0"/>
            <a:t>Seçkisiz olarak seçilen bu öğrenciler Bilgisayar Tabanlı Değerlendirme (BTD) oturumuna katılır. </a:t>
          </a:r>
          <a:endParaRPr lang="tr-TR" sz="1800" dirty="0"/>
        </a:p>
      </dgm:t>
    </dgm:pt>
    <dgm:pt modelId="{91E9FF7A-C126-4F61-BD3D-2BECAA670DCC}" type="parTrans" cxnId="{B4920736-7838-489B-B31A-BEB55E189866}">
      <dgm:prSet/>
      <dgm:spPr/>
      <dgm:t>
        <a:bodyPr/>
        <a:lstStyle/>
        <a:p>
          <a:endParaRPr lang="tr-TR" sz="1600"/>
        </a:p>
      </dgm:t>
    </dgm:pt>
    <dgm:pt modelId="{2AA265E4-F71C-460D-BB4D-17882515BA35}" type="sibTrans" cxnId="{B4920736-7838-489B-B31A-BEB55E189866}">
      <dgm:prSet/>
      <dgm:spPr/>
      <dgm:t>
        <a:bodyPr/>
        <a:lstStyle/>
        <a:p>
          <a:endParaRPr lang="tr-TR" sz="1600"/>
        </a:p>
      </dgm:t>
    </dgm:pt>
    <dgm:pt modelId="{E7CFE576-6B4A-4D46-9DC4-B4546BE3A75D}">
      <dgm:prSet custT="1"/>
      <dgm:spPr/>
      <dgm:t>
        <a:bodyPr/>
        <a:lstStyle/>
        <a:p>
          <a:r>
            <a:rPr lang="tr-TR" sz="1800" dirty="0" smtClean="0"/>
            <a:t>Bildirilen öğrencilerden 42 öğrenci uygulamaya katılmak için rastgele seçilir.</a:t>
          </a:r>
          <a:endParaRPr lang="tr-TR" sz="1800" dirty="0"/>
        </a:p>
      </dgm:t>
    </dgm:pt>
    <dgm:pt modelId="{3C96735B-78C5-455D-B73F-0AE6B25B32AB}" type="parTrans" cxnId="{838CE043-E040-4191-AA5C-26478C103098}">
      <dgm:prSet/>
      <dgm:spPr/>
      <dgm:t>
        <a:bodyPr/>
        <a:lstStyle/>
        <a:p>
          <a:endParaRPr lang="tr-TR" sz="1600"/>
        </a:p>
      </dgm:t>
    </dgm:pt>
    <dgm:pt modelId="{3B838300-1996-4D29-9631-EF17FDA0BB7D}" type="sibTrans" cxnId="{838CE043-E040-4191-AA5C-26478C103098}">
      <dgm:prSet/>
      <dgm:spPr/>
      <dgm:t>
        <a:bodyPr/>
        <a:lstStyle/>
        <a:p>
          <a:endParaRPr lang="tr-TR" sz="1600"/>
        </a:p>
      </dgm:t>
    </dgm:pt>
    <dgm:pt modelId="{15231AB8-196F-44A4-A769-A9A9902630FC}" type="pres">
      <dgm:prSet presAssocID="{7176837C-7042-4702-A548-A605BA68D771}" presName="linearFlow" presStyleCnt="0">
        <dgm:presLayoutVars>
          <dgm:dir/>
          <dgm:animLvl val="lvl"/>
          <dgm:resizeHandles val="exact"/>
        </dgm:presLayoutVars>
      </dgm:prSet>
      <dgm:spPr/>
      <dgm:t>
        <a:bodyPr/>
        <a:lstStyle/>
        <a:p>
          <a:endParaRPr lang="tr-TR"/>
        </a:p>
      </dgm:t>
    </dgm:pt>
    <dgm:pt modelId="{B6EE92D9-BD7F-4739-A15F-1AD698304094}" type="pres">
      <dgm:prSet presAssocID="{EA22593C-E5CE-4D91-8B9E-18B79A304E6E}" presName="composite" presStyleCnt="0"/>
      <dgm:spPr/>
    </dgm:pt>
    <dgm:pt modelId="{23082F83-0A61-40B8-A2C7-783B92ED8532}" type="pres">
      <dgm:prSet presAssocID="{EA22593C-E5CE-4D91-8B9E-18B79A304E6E}" presName="parentText" presStyleLbl="alignNode1" presStyleIdx="0" presStyleCnt="3">
        <dgm:presLayoutVars>
          <dgm:chMax val="1"/>
          <dgm:bulletEnabled val="1"/>
        </dgm:presLayoutVars>
      </dgm:prSet>
      <dgm:spPr/>
      <dgm:t>
        <a:bodyPr/>
        <a:lstStyle/>
        <a:p>
          <a:endParaRPr lang="tr-TR"/>
        </a:p>
      </dgm:t>
    </dgm:pt>
    <dgm:pt modelId="{D2CFD3BE-98FB-44BE-896A-39BC112A4C2C}" type="pres">
      <dgm:prSet presAssocID="{EA22593C-E5CE-4D91-8B9E-18B79A304E6E}" presName="descendantText" presStyleLbl="alignAcc1" presStyleIdx="0" presStyleCnt="3">
        <dgm:presLayoutVars>
          <dgm:bulletEnabled val="1"/>
        </dgm:presLayoutVars>
      </dgm:prSet>
      <dgm:spPr/>
      <dgm:t>
        <a:bodyPr/>
        <a:lstStyle/>
        <a:p>
          <a:endParaRPr lang="tr-TR"/>
        </a:p>
      </dgm:t>
    </dgm:pt>
    <dgm:pt modelId="{7E2A3A66-6FCF-4A8D-ADC7-2A4D94F320CC}" type="pres">
      <dgm:prSet presAssocID="{6B766079-DEA5-493E-9C7C-819376D2F10C}" presName="sp" presStyleCnt="0"/>
      <dgm:spPr/>
    </dgm:pt>
    <dgm:pt modelId="{7D964577-6986-47F0-89C3-3471B22DF974}" type="pres">
      <dgm:prSet presAssocID="{962C91CF-1B45-40E0-B1F4-BC562A930D00}" presName="composite" presStyleCnt="0"/>
      <dgm:spPr/>
    </dgm:pt>
    <dgm:pt modelId="{2A178B51-C81C-4D35-B9B9-02401253609A}" type="pres">
      <dgm:prSet presAssocID="{962C91CF-1B45-40E0-B1F4-BC562A930D00}" presName="parentText" presStyleLbl="alignNode1" presStyleIdx="1" presStyleCnt="3">
        <dgm:presLayoutVars>
          <dgm:chMax val="1"/>
          <dgm:bulletEnabled val="1"/>
        </dgm:presLayoutVars>
      </dgm:prSet>
      <dgm:spPr/>
      <dgm:t>
        <a:bodyPr/>
        <a:lstStyle/>
        <a:p>
          <a:endParaRPr lang="tr-TR"/>
        </a:p>
      </dgm:t>
    </dgm:pt>
    <dgm:pt modelId="{DAB31BD7-A159-4A24-BDEB-AA2A9A3DA733}" type="pres">
      <dgm:prSet presAssocID="{962C91CF-1B45-40E0-B1F4-BC562A930D00}" presName="descendantText" presStyleLbl="alignAcc1" presStyleIdx="1" presStyleCnt="3">
        <dgm:presLayoutVars>
          <dgm:bulletEnabled val="1"/>
        </dgm:presLayoutVars>
      </dgm:prSet>
      <dgm:spPr/>
      <dgm:t>
        <a:bodyPr/>
        <a:lstStyle/>
        <a:p>
          <a:endParaRPr lang="tr-TR"/>
        </a:p>
      </dgm:t>
    </dgm:pt>
    <dgm:pt modelId="{47E906DC-B86E-4A03-9B5A-8262DBC67B29}" type="pres">
      <dgm:prSet presAssocID="{2D4285EC-288B-438A-A130-0296C4FD17C4}" presName="sp" presStyleCnt="0"/>
      <dgm:spPr/>
    </dgm:pt>
    <dgm:pt modelId="{1DAE7216-3A28-4DBC-9AD8-D7A35806CD8E}" type="pres">
      <dgm:prSet presAssocID="{3B612B9C-537C-4370-B306-1BBF8BAF23CF}" presName="composite" presStyleCnt="0"/>
      <dgm:spPr/>
    </dgm:pt>
    <dgm:pt modelId="{604AD035-1657-44B9-B3A1-0438759CD46E}" type="pres">
      <dgm:prSet presAssocID="{3B612B9C-537C-4370-B306-1BBF8BAF23CF}" presName="parentText" presStyleLbl="alignNode1" presStyleIdx="2" presStyleCnt="3" custLinFactNeighborX="1671" custLinFactNeighborY="-3220">
        <dgm:presLayoutVars>
          <dgm:chMax val="1"/>
          <dgm:bulletEnabled val="1"/>
        </dgm:presLayoutVars>
      </dgm:prSet>
      <dgm:spPr/>
      <dgm:t>
        <a:bodyPr/>
        <a:lstStyle/>
        <a:p>
          <a:endParaRPr lang="tr-TR"/>
        </a:p>
      </dgm:t>
    </dgm:pt>
    <dgm:pt modelId="{5E82AAD9-74C9-4395-AD1E-9C3511D1D29C}" type="pres">
      <dgm:prSet presAssocID="{3B612B9C-537C-4370-B306-1BBF8BAF23CF}" presName="descendantText" presStyleLbl="alignAcc1" presStyleIdx="2" presStyleCnt="3">
        <dgm:presLayoutVars>
          <dgm:bulletEnabled val="1"/>
        </dgm:presLayoutVars>
      </dgm:prSet>
      <dgm:spPr/>
      <dgm:t>
        <a:bodyPr/>
        <a:lstStyle/>
        <a:p>
          <a:endParaRPr lang="tr-TR"/>
        </a:p>
      </dgm:t>
    </dgm:pt>
  </dgm:ptLst>
  <dgm:cxnLst>
    <dgm:cxn modelId="{B4920736-7838-489B-B31A-BEB55E189866}" srcId="{3B612B9C-537C-4370-B306-1BBF8BAF23CF}" destId="{2BC62B36-1B84-4174-80C7-0309305F86A3}" srcOrd="0" destOrd="0" parTransId="{91E9FF7A-C126-4F61-BD3D-2BECAA670DCC}" sibTransId="{2AA265E4-F71C-460D-BB4D-17882515BA35}"/>
    <dgm:cxn modelId="{671E3EBF-05B1-4D5F-9291-14439FDEC119}" type="presOf" srcId="{7176837C-7042-4702-A548-A605BA68D771}" destId="{15231AB8-196F-44A4-A769-A9A9902630FC}" srcOrd="0" destOrd="0" presId="urn:microsoft.com/office/officeart/2005/8/layout/chevron2"/>
    <dgm:cxn modelId="{FA8F83C4-ADB4-49FD-8ED2-A50AAD30DBD9}" type="presOf" srcId="{3B612B9C-537C-4370-B306-1BBF8BAF23CF}" destId="{604AD035-1657-44B9-B3A1-0438759CD46E}" srcOrd="0" destOrd="0" presId="urn:microsoft.com/office/officeart/2005/8/layout/chevron2"/>
    <dgm:cxn modelId="{9373ED02-47EB-432D-ACF3-9CDE18CA395A}" type="presOf" srcId="{2BC62B36-1B84-4174-80C7-0309305F86A3}" destId="{5E82AAD9-74C9-4395-AD1E-9C3511D1D29C}" srcOrd="0" destOrd="0" presId="urn:microsoft.com/office/officeart/2005/8/layout/chevron2"/>
    <dgm:cxn modelId="{A214BA67-315D-4FAB-A384-F498F3CF1E4A}" type="presOf" srcId="{EA22593C-E5CE-4D91-8B9E-18B79A304E6E}" destId="{23082F83-0A61-40B8-A2C7-783B92ED8532}" srcOrd="0" destOrd="0" presId="urn:microsoft.com/office/officeart/2005/8/layout/chevron2"/>
    <dgm:cxn modelId="{16B7D393-273A-4B6B-92EA-F56F1F28519B}" type="presOf" srcId="{75BCFE0E-E4A2-413A-9F05-D0D0328EE35F}" destId="{D2CFD3BE-98FB-44BE-896A-39BC112A4C2C}" srcOrd="0" destOrd="0" presId="urn:microsoft.com/office/officeart/2005/8/layout/chevron2"/>
    <dgm:cxn modelId="{241B4A5E-BC07-4432-A875-B0A4B6889D96}" srcId="{7176837C-7042-4702-A548-A605BA68D771}" destId="{962C91CF-1B45-40E0-B1F4-BC562A930D00}" srcOrd="1" destOrd="0" parTransId="{9884E1A0-7DFD-452B-AEAC-D7C379AD6ECD}" sibTransId="{2D4285EC-288B-438A-A130-0296C4FD17C4}"/>
    <dgm:cxn modelId="{34127D11-CCD3-4A58-8B4C-96ABAADA2A8F}" srcId="{EA22593C-E5CE-4D91-8B9E-18B79A304E6E}" destId="{75BCFE0E-E4A2-413A-9F05-D0D0328EE35F}" srcOrd="0" destOrd="0" parTransId="{0DD4E573-643D-43D8-9B44-2F1557EE045E}" sibTransId="{B4456F03-E1C1-4331-9BC1-6357EB148335}"/>
    <dgm:cxn modelId="{5169E215-30FB-4866-84FA-8043F1AC229B}" srcId="{7176837C-7042-4702-A548-A605BA68D771}" destId="{3B612B9C-537C-4370-B306-1BBF8BAF23CF}" srcOrd="2" destOrd="0" parTransId="{3415AC45-FB93-48AC-849F-9AB44F90E12E}" sibTransId="{D6ADCBA5-C89F-48DD-8D34-C0301BE30C77}"/>
    <dgm:cxn modelId="{AD5FC305-A32E-4022-AEF2-4B24B5D3110E}" srcId="{7176837C-7042-4702-A548-A605BA68D771}" destId="{EA22593C-E5CE-4D91-8B9E-18B79A304E6E}" srcOrd="0" destOrd="0" parTransId="{49EA5F1F-45DB-4BFF-A009-B294636436AE}" sibTransId="{6B766079-DEA5-493E-9C7C-819376D2F10C}"/>
    <dgm:cxn modelId="{838CE043-E040-4191-AA5C-26478C103098}" srcId="{962C91CF-1B45-40E0-B1F4-BC562A930D00}" destId="{E7CFE576-6B4A-4D46-9DC4-B4546BE3A75D}" srcOrd="0" destOrd="0" parTransId="{3C96735B-78C5-455D-B73F-0AE6B25B32AB}" sibTransId="{3B838300-1996-4D29-9631-EF17FDA0BB7D}"/>
    <dgm:cxn modelId="{F88438BB-A1D3-4576-914A-E80413579E2E}" type="presOf" srcId="{E7CFE576-6B4A-4D46-9DC4-B4546BE3A75D}" destId="{DAB31BD7-A159-4A24-BDEB-AA2A9A3DA733}" srcOrd="0" destOrd="0" presId="urn:microsoft.com/office/officeart/2005/8/layout/chevron2"/>
    <dgm:cxn modelId="{4BE6F6D6-46B8-4F8E-ADBC-2387BAD7A150}" type="presOf" srcId="{962C91CF-1B45-40E0-B1F4-BC562A930D00}" destId="{2A178B51-C81C-4D35-B9B9-02401253609A}" srcOrd="0" destOrd="0" presId="urn:microsoft.com/office/officeart/2005/8/layout/chevron2"/>
    <dgm:cxn modelId="{9620EBB3-3EDE-4B05-AB54-0E4C5330E6D8}" type="presParOf" srcId="{15231AB8-196F-44A4-A769-A9A9902630FC}" destId="{B6EE92D9-BD7F-4739-A15F-1AD698304094}" srcOrd="0" destOrd="0" presId="urn:microsoft.com/office/officeart/2005/8/layout/chevron2"/>
    <dgm:cxn modelId="{DE81B7D5-E490-4D5A-A4A3-B430C37ABB2D}" type="presParOf" srcId="{B6EE92D9-BD7F-4739-A15F-1AD698304094}" destId="{23082F83-0A61-40B8-A2C7-783B92ED8532}" srcOrd="0" destOrd="0" presId="urn:microsoft.com/office/officeart/2005/8/layout/chevron2"/>
    <dgm:cxn modelId="{4EC9E0A1-1051-4B8A-B947-5A5FE2B2CC4A}" type="presParOf" srcId="{B6EE92D9-BD7F-4739-A15F-1AD698304094}" destId="{D2CFD3BE-98FB-44BE-896A-39BC112A4C2C}" srcOrd="1" destOrd="0" presId="urn:microsoft.com/office/officeart/2005/8/layout/chevron2"/>
    <dgm:cxn modelId="{9A6A3514-0E56-44F6-ABF8-E503E7A08F1F}" type="presParOf" srcId="{15231AB8-196F-44A4-A769-A9A9902630FC}" destId="{7E2A3A66-6FCF-4A8D-ADC7-2A4D94F320CC}" srcOrd="1" destOrd="0" presId="urn:microsoft.com/office/officeart/2005/8/layout/chevron2"/>
    <dgm:cxn modelId="{23F4BA34-8F0E-4CEF-8CD0-C03CF931E30E}" type="presParOf" srcId="{15231AB8-196F-44A4-A769-A9A9902630FC}" destId="{7D964577-6986-47F0-89C3-3471B22DF974}" srcOrd="2" destOrd="0" presId="urn:microsoft.com/office/officeart/2005/8/layout/chevron2"/>
    <dgm:cxn modelId="{ABFAF3D7-2AA4-4523-95EF-AF392CE8903B}" type="presParOf" srcId="{7D964577-6986-47F0-89C3-3471B22DF974}" destId="{2A178B51-C81C-4D35-B9B9-02401253609A}" srcOrd="0" destOrd="0" presId="urn:microsoft.com/office/officeart/2005/8/layout/chevron2"/>
    <dgm:cxn modelId="{4CBE41E8-12D1-46FE-9BF2-BF0A2B5DF3AF}" type="presParOf" srcId="{7D964577-6986-47F0-89C3-3471B22DF974}" destId="{DAB31BD7-A159-4A24-BDEB-AA2A9A3DA733}" srcOrd="1" destOrd="0" presId="urn:microsoft.com/office/officeart/2005/8/layout/chevron2"/>
    <dgm:cxn modelId="{ABAFE9E0-F956-4FA6-BCCC-1137F965E55F}" type="presParOf" srcId="{15231AB8-196F-44A4-A769-A9A9902630FC}" destId="{47E906DC-B86E-4A03-9B5A-8262DBC67B29}" srcOrd="3" destOrd="0" presId="urn:microsoft.com/office/officeart/2005/8/layout/chevron2"/>
    <dgm:cxn modelId="{515FB485-F49C-415E-8256-DECF20EEFA16}" type="presParOf" srcId="{15231AB8-196F-44A4-A769-A9A9902630FC}" destId="{1DAE7216-3A28-4DBC-9AD8-D7A35806CD8E}" srcOrd="4" destOrd="0" presId="urn:microsoft.com/office/officeart/2005/8/layout/chevron2"/>
    <dgm:cxn modelId="{C18E54D9-103E-48AB-A17E-631FF9876450}" type="presParOf" srcId="{1DAE7216-3A28-4DBC-9AD8-D7A35806CD8E}" destId="{604AD035-1657-44B9-B3A1-0438759CD46E}" srcOrd="0" destOrd="0" presId="urn:microsoft.com/office/officeart/2005/8/layout/chevron2"/>
    <dgm:cxn modelId="{91F215E7-60B0-4B6A-BB1E-F5CE707B50F1}" type="presParOf" srcId="{1DAE7216-3A28-4DBC-9AD8-D7A35806CD8E}" destId="{5E82AAD9-74C9-4395-AD1E-9C3511D1D29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5AEE6-A927-451C-8631-711996EC5897}">
      <dsp:nvSpPr>
        <dsp:cNvPr id="0" name=""/>
        <dsp:cNvSpPr/>
      </dsp:nvSpPr>
      <dsp:spPr>
        <a:xfrm rot="16200000">
          <a:off x="500752" y="-266154"/>
          <a:ext cx="1685574" cy="2380446"/>
        </a:xfrm>
        <a:prstGeom prst="round1Rect">
          <a:avLst/>
        </a:prstGeom>
        <a:solidFill>
          <a:srgbClr val="C0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0" kern="1200" cap="none" spc="0" dirty="0" smtClean="0">
              <a:ln w="0"/>
              <a:solidFill>
                <a:schemeClr val="bg1"/>
              </a:solidFill>
              <a:effectLst>
                <a:outerShdw blurRad="38100" dist="19050" dir="2700000" algn="tl" rotWithShape="0">
                  <a:schemeClr val="dk1">
                    <a:alpha val="40000"/>
                  </a:schemeClr>
                </a:outerShdw>
              </a:effectLst>
            </a:rPr>
            <a:t>OECD</a:t>
          </a:r>
          <a:endParaRPr lang="tr-TR" sz="2400" b="0" kern="1200" cap="none" spc="0" dirty="0">
            <a:ln w="0"/>
            <a:solidFill>
              <a:schemeClr val="bg1"/>
            </a:solidFill>
            <a:effectLst>
              <a:outerShdw blurRad="38100" dist="19050" dir="2700000" algn="tl" rotWithShape="0">
                <a:schemeClr val="dk1">
                  <a:alpha val="40000"/>
                </a:schemeClr>
              </a:outerShdw>
            </a:effectLst>
          </a:endParaRPr>
        </a:p>
      </dsp:txBody>
      <dsp:txXfrm rot="5400000">
        <a:off x="153317" y="81281"/>
        <a:ext cx="2380446" cy="1264181"/>
      </dsp:txXfrm>
    </dsp:sp>
    <dsp:sp modelId="{6ED8AA40-1749-4438-8926-0A695E330C4D}">
      <dsp:nvSpPr>
        <dsp:cNvPr id="0" name=""/>
        <dsp:cNvSpPr/>
      </dsp:nvSpPr>
      <dsp:spPr>
        <a:xfrm>
          <a:off x="3679787" y="162540"/>
          <a:ext cx="2380446" cy="1685574"/>
        </a:xfrm>
        <a:prstGeom prst="round1Rect">
          <a:avLst/>
        </a:prstGeom>
        <a:solidFill>
          <a:srgbClr val="92D050">
            <a:alpha val="76667"/>
          </a:srgb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0" kern="1200" cap="none" spc="0" dirty="0" smtClean="0">
              <a:ln w="0"/>
              <a:solidFill>
                <a:schemeClr val="bg1"/>
              </a:solidFill>
              <a:effectLst>
                <a:outerShdw blurRad="38100" dist="19050" dir="2700000" algn="tl" rotWithShape="0">
                  <a:schemeClr val="dk1">
                    <a:alpha val="40000"/>
                  </a:schemeClr>
                </a:outerShdw>
              </a:effectLst>
            </a:rPr>
            <a:t>15 yaş grubu</a:t>
          </a:r>
          <a:endParaRPr lang="tr-TR" sz="2400" b="0" kern="1200" cap="none" spc="0" dirty="0">
            <a:ln w="0"/>
            <a:solidFill>
              <a:schemeClr val="bg1"/>
            </a:solidFill>
            <a:effectLst>
              <a:outerShdw blurRad="38100" dist="19050" dir="2700000" algn="tl" rotWithShape="0">
                <a:schemeClr val="dk1">
                  <a:alpha val="40000"/>
                </a:schemeClr>
              </a:outerShdw>
            </a:effectLst>
          </a:endParaRPr>
        </a:p>
      </dsp:txBody>
      <dsp:txXfrm>
        <a:off x="3679787" y="162540"/>
        <a:ext cx="2380446" cy="1264181"/>
      </dsp:txXfrm>
    </dsp:sp>
    <dsp:sp modelId="{23E1C94E-A3C4-4657-BC9D-227C956E352F}">
      <dsp:nvSpPr>
        <dsp:cNvPr id="0" name=""/>
        <dsp:cNvSpPr/>
      </dsp:nvSpPr>
      <dsp:spPr>
        <a:xfrm rot="10800000">
          <a:off x="153316" y="2798298"/>
          <a:ext cx="2380446" cy="1685574"/>
        </a:xfrm>
        <a:prstGeom prst="round1Rect">
          <a:avLst/>
        </a:prstGeom>
        <a:solidFill>
          <a:srgbClr val="7030A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tr-TR" sz="2400" b="0" kern="1200" cap="none" spc="0" dirty="0" smtClean="0">
              <a:ln w="0"/>
              <a:solidFill>
                <a:schemeClr val="bg1"/>
              </a:solidFill>
              <a:effectLst>
                <a:outerShdw blurRad="38100" dist="19050" dir="2700000" algn="tl" rotWithShape="0">
                  <a:schemeClr val="dk1">
                    <a:alpha val="40000"/>
                  </a:schemeClr>
                </a:outerShdw>
              </a:effectLst>
            </a:rPr>
            <a:t>Bilişsel</a:t>
          </a:r>
          <a:r>
            <a:rPr lang="tr-TR" sz="1600" b="0" kern="1200" cap="none" spc="0" dirty="0" smtClean="0">
              <a:ln w="0"/>
              <a:solidFill>
                <a:schemeClr val="bg1"/>
              </a:solidFill>
              <a:effectLst>
                <a:outerShdw blurRad="38100" dist="19050" dir="2700000" algn="tl" rotWithShape="0">
                  <a:schemeClr val="dk1">
                    <a:alpha val="40000"/>
                  </a:schemeClr>
                </a:outerShdw>
              </a:effectLst>
            </a:rPr>
            <a:t> </a:t>
          </a:r>
          <a:r>
            <a:rPr lang="tr-TR" sz="2400" b="0" kern="1200" cap="none" spc="0" dirty="0" smtClean="0">
              <a:ln w="0"/>
              <a:solidFill>
                <a:schemeClr val="bg1"/>
              </a:solidFill>
              <a:effectLst>
                <a:outerShdw blurRad="38100" dist="19050" dir="2700000" algn="tl" rotWithShape="0">
                  <a:schemeClr val="dk1">
                    <a:alpha val="40000"/>
                  </a:schemeClr>
                </a:outerShdw>
              </a:effectLst>
            </a:rPr>
            <a:t>Testler</a:t>
          </a:r>
          <a:endParaRPr lang="tr-TR" sz="2400" b="0" kern="1200" cap="none" spc="0" dirty="0">
            <a:ln w="0"/>
            <a:solidFill>
              <a:schemeClr val="bg1"/>
            </a:solidFill>
            <a:effectLst>
              <a:outerShdw blurRad="38100" dist="19050" dir="2700000" algn="tl" rotWithShape="0">
                <a:schemeClr val="dk1">
                  <a:alpha val="40000"/>
                </a:schemeClr>
              </a:outerShdw>
            </a:effectLst>
          </a:endParaRPr>
        </a:p>
      </dsp:txBody>
      <dsp:txXfrm rot="10800000">
        <a:off x="153316" y="3219691"/>
        <a:ext cx="2380446" cy="1264181"/>
      </dsp:txXfrm>
    </dsp:sp>
    <dsp:sp modelId="{C3B3A89A-7FDD-48A3-BEEB-BD5BDF6F030D}">
      <dsp:nvSpPr>
        <dsp:cNvPr id="0" name=""/>
        <dsp:cNvSpPr/>
      </dsp:nvSpPr>
      <dsp:spPr>
        <a:xfrm rot="5400000">
          <a:off x="4135897" y="2334560"/>
          <a:ext cx="1685574" cy="2380446"/>
        </a:xfrm>
        <a:prstGeom prst="round1Rect">
          <a:avLst/>
        </a:prstGeom>
        <a:solidFill>
          <a:srgbClr val="0070C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0" kern="1200" cap="none" spc="0" dirty="0" smtClean="0">
              <a:ln w="0"/>
              <a:solidFill>
                <a:schemeClr val="bg1"/>
              </a:solidFill>
              <a:effectLst>
                <a:outerShdw blurRad="38100" dist="19050" dir="2700000" algn="tl" rotWithShape="0">
                  <a:schemeClr val="dk1">
                    <a:alpha val="40000"/>
                  </a:schemeClr>
                </a:outerShdw>
              </a:effectLst>
            </a:rPr>
            <a:t>Anketler</a:t>
          </a:r>
          <a:endParaRPr lang="tr-TR" sz="2400" b="0" kern="1200" cap="none" spc="0" dirty="0">
            <a:ln w="0"/>
            <a:solidFill>
              <a:schemeClr val="bg1"/>
            </a:solidFill>
            <a:effectLst>
              <a:outerShdw blurRad="38100" dist="19050" dir="2700000" algn="tl" rotWithShape="0">
                <a:schemeClr val="dk1">
                  <a:alpha val="40000"/>
                </a:schemeClr>
              </a:outerShdw>
            </a:effectLst>
          </a:endParaRPr>
        </a:p>
      </dsp:txBody>
      <dsp:txXfrm rot="-5400000">
        <a:off x="3788462" y="3103389"/>
        <a:ext cx="2380446" cy="1264181"/>
      </dsp:txXfrm>
    </dsp:sp>
    <dsp:sp modelId="{0AB69293-9EF6-4E54-AA24-73E4FBFFDDE9}">
      <dsp:nvSpPr>
        <dsp:cNvPr id="0" name=""/>
        <dsp:cNvSpPr/>
      </dsp:nvSpPr>
      <dsp:spPr>
        <a:xfrm>
          <a:off x="1995333" y="1545379"/>
          <a:ext cx="2346037" cy="1396210"/>
        </a:xfrm>
        <a:prstGeom prst="roundRect">
          <a:avLst/>
        </a:prstGeom>
        <a:solidFill>
          <a:schemeClr val="bg1"/>
        </a:solidFill>
        <a:ln w="6350">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b="0" kern="1200" cap="none" spc="0" dirty="0" smtClean="0">
              <a:ln w="0"/>
              <a:solidFill>
                <a:schemeClr val="tx1"/>
              </a:solidFill>
              <a:effectLst>
                <a:outerShdw blurRad="38100" dist="19050" dir="2700000" algn="tl" rotWithShape="0">
                  <a:schemeClr val="dk1">
                    <a:alpha val="40000"/>
                  </a:schemeClr>
                </a:outerShdw>
              </a:effectLst>
            </a:rPr>
            <a:t>PISA</a:t>
          </a:r>
          <a:endParaRPr lang="tr-TR" sz="4000" b="0" kern="1200" cap="none" spc="0" dirty="0">
            <a:ln w="0"/>
            <a:solidFill>
              <a:schemeClr val="tx1"/>
            </a:solidFill>
            <a:effectLst>
              <a:outerShdw blurRad="38100" dist="19050" dir="2700000" algn="tl" rotWithShape="0">
                <a:schemeClr val="dk1">
                  <a:alpha val="40000"/>
                </a:schemeClr>
              </a:outerShdw>
            </a:effectLst>
          </a:endParaRPr>
        </a:p>
      </dsp:txBody>
      <dsp:txXfrm>
        <a:off x="2063490" y="1613536"/>
        <a:ext cx="2209723" cy="1259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D363C-08A3-456F-BA7B-6266452CB28D}">
      <dsp:nvSpPr>
        <dsp:cNvPr id="0" name=""/>
        <dsp:cNvSpPr/>
      </dsp:nvSpPr>
      <dsp:spPr>
        <a:xfrm rot="5400000">
          <a:off x="306179" y="181600"/>
          <a:ext cx="1787873" cy="1917437"/>
        </a:xfrm>
        <a:prstGeom prst="ellipse">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kern="1200" dirty="0"/>
        </a:p>
      </dsp:txBody>
      <dsp:txXfrm rot="-5400000">
        <a:off x="522199" y="508210"/>
        <a:ext cx="1355833" cy="1264217"/>
      </dsp:txXfrm>
    </dsp:sp>
    <dsp:sp modelId="{C3DAC8C4-B90E-42F4-8B1C-6738DBCB9094}">
      <dsp:nvSpPr>
        <dsp:cNvPr id="0" name=""/>
        <dsp:cNvSpPr/>
      </dsp:nvSpPr>
      <dsp:spPr>
        <a:xfrm rot="5400000">
          <a:off x="4412625" y="-1552356"/>
          <a:ext cx="1651802" cy="5627011"/>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12 bölge – 51 il – 170 okul – 4848 öğrenci </a:t>
          </a:r>
          <a:endParaRPr lang="tr-TR" sz="2000" kern="1200" dirty="0"/>
        </a:p>
      </dsp:txBody>
      <dsp:txXfrm rot="-5400000">
        <a:off x="2425021" y="515882"/>
        <a:ext cx="5546377" cy="1490534"/>
      </dsp:txXfrm>
    </dsp:sp>
    <dsp:sp modelId="{9A7CFD23-4BB1-4017-AB7A-8A226C0D3445}">
      <dsp:nvSpPr>
        <dsp:cNvPr id="0" name=""/>
        <dsp:cNvSpPr/>
      </dsp:nvSpPr>
      <dsp:spPr>
        <a:xfrm rot="5400000">
          <a:off x="325270" y="2085345"/>
          <a:ext cx="1752126" cy="1901273"/>
        </a:xfrm>
        <a:prstGeom prst="ellips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kern="1200" dirty="0"/>
        </a:p>
      </dsp:txBody>
      <dsp:txXfrm rot="-5400000">
        <a:off x="529132" y="2416511"/>
        <a:ext cx="1344403" cy="1238940"/>
      </dsp:txXfrm>
    </dsp:sp>
    <dsp:sp modelId="{D70B3FF5-0620-4BD3-B0CF-5E2837DE3B0F}">
      <dsp:nvSpPr>
        <dsp:cNvPr id="0" name=""/>
        <dsp:cNvSpPr/>
      </dsp:nvSpPr>
      <dsp:spPr>
        <a:xfrm rot="5400000">
          <a:off x="3904503" y="680712"/>
          <a:ext cx="1464015" cy="4503117"/>
        </a:xfrm>
        <a:prstGeom prst="round2Same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Matematik - 448</a:t>
          </a:r>
          <a:endParaRPr lang="tr-TR" sz="2000" kern="1200" dirty="0"/>
        </a:p>
        <a:p>
          <a:pPr marL="228600" lvl="1" indent="-228600" algn="l" defTabSz="889000">
            <a:lnSpc>
              <a:spcPct val="90000"/>
            </a:lnSpc>
            <a:spcBef>
              <a:spcPct val="0"/>
            </a:spcBef>
            <a:spcAft>
              <a:spcPct val="15000"/>
            </a:spcAft>
            <a:buChar char="••"/>
          </a:pPr>
          <a:r>
            <a:rPr lang="tr-TR" sz="2000" kern="1200" dirty="0" smtClean="0"/>
            <a:t>Fen - 463</a:t>
          </a:r>
          <a:endParaRPr lang="tr-TR" sz="2000" kern="1200" dirty="0"/>
        </a:p>
        <a:p>
          <a:pPr marL="228600" lvl="1" indent="-228600" algn="l" defTabSz="889000">
            <a:lnSpc>
              <a:spcPct val="90000"/>
            </a:lnSpc>
            <a:spcBef>
              <a:spcPct val="0"/>
            </a:spcBef>
            <a:spcAft>
              <a:spcPct val="15000"/>
            </a:spcAft>
            <a:buChar char="••"/>
          </a:pPr>
          <a:r>
            <a:rPr lang="tr-TR" sz="2000" kern="1200" dirty="0" smtClean="0"/>
            <a:t>Okuma Becerileri - 475</a:t>
          </a:r>
          <a:endParaRPr lang="tr-TR" sz="2000" kern="1200" dirty="0"/>
        </a:p>
      </dsp:txBody>
      <dsp:txXfrm rot="-5400000">
        <a:off x="2384953" y="2271730"/>
        <a:ext cx="4431650" cy="1321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0541E-DF1F-4054-A2B5-27B1FC0E54BE}">
      <dsp:nvSpPr>
        <dsp:cNvPr id="0" name=""/>
        <dsp:cNvSpPr/>
      </dsp:nvSpPr>
      <dsp:spPr>
        <a:xfrm>
          <a:off x="2305" y="16583"/>
          <a:ext cx="2247872" cy="899149"/>
        </a:xfrm>
        <a:prstGeom prst="rect">
          <a:avLst/>
        </a:prstGeom>
        <a:solidFill>
          <a:srgbClr val="B31166">
            <a:hueOff val="0"/>
            <a:satOff val="0"/>
            <a:lumOff val="0"/>
            <a:alphaOff val="0"/>
          </a:srgbClr>
        </a:solidFill>
        <a:ln w="19050" cap="rnd" cmpd="sng" algn="ctr">
          <a:solidFill>
            <a:srgbClr val="B3116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Hazırlık</a:t>
          </a:r>
        </a:p>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2015-2017</a:t>
          </a:r>
          <a:endParaRPr lang="tr-TR" sz="1800" b="1" kern="1200" dirty="0">
            <a:solidFill>
              <a:sysClr val="window" lastClr="FFFFFF"/>
            </a:solidFill>
            <a:latin typeface="Century Gothic" panose="020B0502020202020204"/>
            <a:ea typeface="+mn-ea"/>
            <a:cs typeface="+mn-cs"/>
          </a:endParaRPr>
        </a:p>
      </dsp:txBody>
      <dsp:txXfrm>
        <a:off x="2305" y="16583"/>
        <a:ext cx="2247872" cy="899149"/>
      </dsp:txXfrm>
    </dsp:sp>
    <dsp:sp modelId="{CC55C89C-D2A8-442C-A635-98E3A8C25068}">
      <dsp:nvSpPr>
        <dsp:cNvPr id="0" name=""/>
        <dsp:cNvSpPr/>
      </dsp:nvSpPr>
      <dsp:spPr>
        <a:xfrm>
          <a:off x="2305" y="915733"/>
          <a:ext cx="2247872" cy="2327760"/>
        </a:xfrm>
        <a:prstGeom prst="rect">
          <a:avLst/>
        </a:prstGeo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tr-TR" sz="1400" kern="1200" smtClean="0">
              <a:solidFill>
                <a:sysClr val="windowText" lastClr="000000">
                  <a:hueOff val="0"/>
                  <a:satOff val="0"/>
                  <a:lumOff val="0"/>
                  <a:alphaOff val="0"/>
                </a:sysClr>
              </a:solidFill>
              <a:latin typeface="Century Gothic" panose="020B0502020202020204"/>
              <a:ea typeface="+mn-ea"/>
              <a:cs typeface="+mn-cs"/>
            </a:rPr>
            <a:t>Çerçeve Programların güncellenmesi</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5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Soru seçimi</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5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Örneklem seçimi</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5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Pilot uygulama hazırlıkları</a:t>
          </a:r>
          <a:endParaRPr lang="tr-TR" sz="1400" kern="1200" dirty="0">
            <a:solidFill>
              <a:sysClr val="windowText" lastClr="000000">
                <a:hueOff val="0"/>
                <a:satOff val="0"/>
                <a:lumOff val="0"/>
                <a:alphaOff val="0"/>
              </a:sysClr>
            </a:solidFill>
            <a:latin typeface="Century Gothic" panose="020B0502020202020204"/>
            <a:ea typeface="+mn-ea"/>
            <a:cs typeface="+mn-cs"/>
          </a:endParaRPr>
        </a:p>
      </dsp:txBody>
      <dsp:txXfrm>
        <a:off x="2305" y="915733"/>
        <a:ext cx="2247872" cy="2327760"/>
      </dsp:txXfrm>
    </dsp:sp>
    <dsp:sp modelId="{A893B008-6D5B-4299-9F53-FBEC9D8BE3CC}">
      <dsp:nvSpPr>
        <dsp:cNvPr id="0" name=""/>
        <dsp:cNvSpPr/>
      </dsp:nvSpPr>
      <dsp:spPr>
        <a:xfrm>
          <a:off x="2564880" y="16583"/>
          <a:ext cx="2247872" cy="899149"/>
        </a:xfrm>
        <a:prstGeom prst="rect">
          <a:avLst/>
        </a:prstGeom>
        <a:solidFill>
          <a:srgbClr val="B31166">
            <a:hueOff val="0"/>
            <a:satOff val="0"/>
            <a:lumOff val="0"/>
            <a:alphaOff val="0"/>
          </a:srgbClr>
        </a:solidFill>
        <a:ln w="19050" cap="rnd" cmpd="sng" algn="ctr">
          <a:solidFill>
            <a:srgbClr val="B3116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Pilot Uygulama</a:t>
          </a:r>
        </a:p>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2017</a:t>
          </a:r>
          <a:endParaRPr lang="tr-TR" sz="2000" b="1" kern="1200" dirty="0">
            <a:solidFill>
              <a:sysClr val="window" lastClr="FFFFFF"/>
            </a:solidFill>
            <a:latin typeface="Century Gothic" panose="020B0502020202020204"/>
            <a:ea typeface="+mn-ea"/>
            <a:cs typeface="+mn-cs"/>
          </a:endParaRPr>
        </a:p>
      </dsp:txBody>
      <dsp:txXfrm>
        <a:off x="2564880" y="16583"/>
        <a:ext cx="2247872" cy="899149"/>
      </dsp:txXfrm>
    </dsp:sp>
    <dsp:sp modelId="{69128ADF-E781-4787-922F-13B16550A1A4}">
      <dsp:nvSpPr>
        <dsp:cNvPr id="0" name=""/>
        <dsp:cNvSpPr/>
      </dsp:nvSpPr>
      <dsp:spPr>
        <a:xfrm>
          <a:off x="2564880" y="915733"/>
          <a:ext cx="2247872" cy="2327760"/>
        </a:xfrm>
        <a:prstGeom prst="rect">
          <a:avLst/>
        </a:prstGeo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Pilot Uygulama yapılması</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5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Pilot Uygulamasının değerlendirilmesi</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15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Soruların analizi yapılması</a:t>
          </a:r>
          <a:endParaRPr lang="tr-TR" sz="1400" kern="1200" dirty="0">
            <a:solidFill>
              <a:sysClr val="windowText" lastClr="000000">
                <a:hueOff val="0"/>
                <a:satOff val="0"/>
                <a:lumOff val="0"/>
                <a:alphaOff val="0"/>
              </a:sysClr>
            </a:solidFill>
            <a:latin typeface="Century Gothic" panose="020B0502020202020204"/>
            <a:ea typeface="+mn-ea"/>
            <a:cs typeface="+mn-cs"/>
          </a:endParaRPr>
        </a:p>
      </dsp:txBody>
      <dsp:txXfrm>
        <a:off x="2564880" y="915733"/>
        <a:ext cx="2247872" cy="2327760"/>
      </dsp:txXfrm>
    </dsp:sp>
    <dsp:sp modelId="{0DCD0391-B6C3-4857-AC18-F4DCE41AF2AA}">
      <dsp:nvSpPr>
        <dsp:cNvPr id="0" name=""/>
        <dsp:cNvSpPr/>
      </dsp:nvSpPr>
      <dsp:spPr>
        <a:xfrm>
          <a:off x="5127454" y="16583"/>
          <a:ext cx="2247872" cy="899149"/>
        </a:xfrm>
        <a:prstGeom prst="rect">
          <a:avLst/>
        </a:prstGeom>
        <a:solidFill>
          <a:srgbClr val="B31166">
            <a:hueOff val="0"/>
            <a:satOff val="0"/>
            <a:lumOff val="0"/>
            <a:alphaOff val="0"/>
          </a:srgbClr>
        </a:solidFill>
        <a:ln w="19050" cap="rnd" cmpd="sng" algn="ctr">
          <a:solidFill>
            <a:srgbClr val="B3116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Esas</a:t>
          </a:r>
          <a:r>
            <a:rPr lang="tr-TR" sz="2000" kern="1200" dirty="0" smtClean="0">
              <a:solidFill>
                <a:sysClr val="window" lastClr="FFFFFF"/>
              </a:solidFill>
              <a:latin typeface="Century Gothic" panose="020B0502020202020204"/>
              <a:ea typeface="+mn-ea"/>
              <a:cs typeface="+mn-cs"/>
            </a:rPr>
            <a:t> </a:t>
          </a:r>
          <a:r>
            <a:rPr lang="tr-TR" sz="2000" b="1" kern="1200" dirty="0" smtClean="0">
              <a:solidFill>
                <a:sysClr val="window" lastClr="FFFFFF"/>
              </a:solidFill>
              <a:latin typeface="Century Gothic" panose="020B0502020202020204"/>
              <a:ea typeface="+mn-ea"/>
              <a:cs typeface="+mn-cs"/>
            </a:rPr>
            <a:t>Uygulama</a:t>
          </a:r>
        </a:p>
        <a:p>
          <a:pPr lvl="0" algn="ctr" defTabSz="889000">
            <a:lnSpc>
              <a:spcPct val="90000"/>
            </a:lnSpc>
            <a:spcBef>
              <a:spcPct val="0"/>
            </a:spcBef>
            <a:spcAft>
              <a:spcPct val="35000"/>
            </a:spcAft>
          </a:pPr>
          <a:r>
            <a:rPr lang="tr-TR" sz="2000" b="1" kern="1200" dirty="0" smtClean="0">
              <a:solidFill>
                <a:sysClr val="window" lastClr="FFFFFF"/>
              </a:solidFill>
              <a:latin typeface="Century Gothic" panose="020B0502020202020204"/>
              <a:ea typeface="+mn-ea"/>
              <a:cs typeface="+mn-cs"/>
            </a:rPr>
            <a:t>2017-2018</a:t>
          </a:r>
          <a:endParaRPr lang="tr-TR" sz="2000" b="1" kern="1200" dirty="0">
            <a:solidFill>
              <a:sysClr val="window" lastClr="FFFFFF"/>
            </a:solidFill>
            <a:latin typeface="Century Gothic" panose="020B0502020202020204"/>
            <a:ea typeface="+mn-ea"/>
            <a:cs typeface="+mn-cs"/>
          </a:endParaRPr>
        </a:p>
      </dsp:txBody>
      <dsp:txXfrm>
        <a:off x="5127454" y="16583"/>
        <a:ext cx="2247872" cy="899149"/>
      </dsp:txXfrm>
    </dsp:sp>
    <dsp:sp modelId="{7E00DFAE-E04D-44F7-9271-14D378A14C01}">
      <dsp:nvSpPr>
        <dsp:cNvPr id="0" name=""/>
        <dsp:cNvSpPr/>
      </dsp:nvSpPr>
      <dsp:spPr>
        <a:xfrm>
          <a:off x="5127454" y="915733"/>
          <a:ext cx="2247872" cy="2327760"/>
        </a:xfrm>
        <a:prstGeom prst="rect">
          <a:avLst/>
        </a:prstGeom>
        <a:solidFill>
          <a:srgbClr val="B31166">
            <a:alpha val="90000"/>
            <a:tint val="40000"/>
            <a:hueOff val="0"/>
            <a:satOff val="0"/>
            <a:lumOff val="0"/>
            <a:alphaOff val="0"/>
          </a:srgbClr>
        </a:solidFill>
        <a:ln w="19050" cap="rnd" cmpd="sng" algn="ctr">
          <a:solidFill>
            <a:srgbClr val="B31166">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Analiz sonucuna göre soru seçimi </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9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Esas uygulama için örneklem seçimi</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9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Uygulamanın yapılması</a:t>
          </a:r>
          <a:endParaRPr lang="tr-TR" sz="1400" kern="1200" dirty="0">
            <a:solidFill>
              <a:sysClr val="windowText" lastClr="000000">
                <a:hueOff val="0"/>
                <a:satOff val="0"/>
                <a:lumOff val="0"/>
                <a:alphaOff val="0"/>
              </a:sysClr>
            </a:solidFill>
            <a:latin typeface="Century Gothic" panose="020B0502020202020204"/>
            <a:ea typeface="+mn-ea"/>
            <a:cs typeface="+mn-cs"/>
          </a:endParaRPr>
        </a:p>
        <a:p>
          <a:pPr marL="114300" lvl="1" indent="-114300" algn="l" defTabSz="622300">
            <a:lnSpc>
              <a:spcPct val="90000"/>
            </a:lnSpc>
            <a:spcBef>
              <a:spcPct val="0"/>
            </a:spcBef>
            <a:spcAft>
              <a:spcPct val="15000"/>
            </a:spcAft>
            <a:buChar char="••"/>
          </a:pPr>
          <a:r>
            <a:rPr lang="tr-TR" sz="1400" kern="1200" dirty="0" smtClean="0">
              <a:solidFill>
                <a:sysClr val="windowText" lastClr="000000">
                  <a:hueOff val="0"/>
                  <a:satOff val="0"/>
                  <a:lumOff val="0"/>
                  <a:alphaOff val="0"/>
                </a:sysClr>
              </a:solidFill>
              <a:latin typeface="Century Gothic" panose="020B0502020202020204"/>
              <a:ea typeface="+mn-ea"/>
              <a:cs typeface="+mn-cs"/>
            </a:rPr>
            <a:t>Uygulamanın değerlendirilmesi</a:t>
          </a:r>
          <a:endParaRPr lang="tr-TR" sz="1400" kern="1200" dirty="0">
            <a:solidFill>
              <a:sysClr val="windowText" lastClr="000000">
                <a:hueOff val="0"/>
                <a:satOff val="0"/>
                <a:lumOff val="0"/>
                <a:alphaOff val="0"/>
              </a:sysClr>
            </a:solidFill>
            <a:latin typeface="Century Gothic" panose="020B0502020202020204"/>
            <a:ea typeface="+mn-ea"/>
            <a:cs typeface="+mn-cs"/>
          </a:endParaRPr>
        </a:p>
      </dsp:txBody>
      <dsp:txXfrm>
        <a:off x="5127454" y="915733"/>
        <a:ext cx="2247872" cy="2327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D82FC-EF67-44B9-86DB-F69DC6AB73D7}">
      <dsp:nvSpPr>
        <dsp:cNvPr id="0" name=""/>
        <dsp:cNvSpPr/>
      </dsp:nvSpPr>
      <dsp:spPr>
        <a:xfrm>
          <a:off x="0" y="35896"/>
          <a:ext cx="5988184" cy="667833"/>
        </a:xfrm>
        <a:prstGeom prst="roundRect">
          <a:avLst>
            <a:gd name="adj" fmla="val 10000"/>
          </a:avLst>
        </a:prstGeom>
        <a:gradFill rotWithShape="0">
          <a:gsLst>
            <a:gs pos="0">
              <a:srgbClr val="B31166">
                <a:hueOff val="0"/>
                <a:satOff val="0"/>
                <a:lumOff val="0"/>
                <a:alphaOff val="0"/>
                <a:tint val="64000"/>
                <a:lumMod val="118000"/>
              </a:srgbClr>
            </a:gs>
            <a:gs pos="100000">
              <a:srgbClr val="B31166">
                <a:hueOff val="0"/>
                <a:satOff val="0"/>
                <a:lumOff val="0"/>
                <a:alphaOff val="0"/>
                <a:tint val="92000"/>
                <a:alpha val="100000"/>
                <a:lumMod val="11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smtClean="0">
              <a:solidFill>
                <a:sysClr val="windowText" lastClr="000000"/>
              </a:solidFill>
              <a:latin typeface="Century Gothic" panose="020B0502020202020204"/>
              <a:ea typeface="+mn-ea"/>
              <a:cs typeface="+mn-cs"/>
            </a:rPr>
            <a:t>Uluslararası Merkez belirlenen soruları Ulusal Merkeze gönderilir.</a:t>
          </a:r>
          <a:endParaRPr lang="tr-TR" sz="1400" kern="1200" dirty="0">
            <a:solidFill>
              <a:sysClr val="windowText" lastClr="000000"/>
            </a:solidFill>
            <a:latin typeface="Century Gothic" panose="020B0502020202020204"/>
            <a:ea typeface="+mn-ea"/>
            <a:cs typeface="+mn-cs"/>
          </a:endParaRPr>
        </a:p>
      </dsp:txBody>
      <dsp:txXfrm>
        <a:off x="19560" y="55456"/>
        <a:ext cx="5189403" cy="628713"/>
      </dsp:txXfrm>
    </dsp:sp>
    <dsp:sp modelId="{50D91553-427F-42E9-9B3E-455E399E76A7}">
      <dsp:nvSpPr>
        <dsp:cNvPr id="0" name=""/>
        <dsp:cNvSpPr/>
      </dsp:nvSpPr>
      <dsp:spPr>
        <a:xfrm>
          <a:off x="466571" y="761910"/>
          <a:ext cx="5988184" cy="832694"/>
        </a:xfrm>
        <a:prstGeom prst="roundRect">
          <a:avLst>
            <a:gd name="adj" fmla="val 10000"/>
          </a:avLst>
        </a:prstGeom>
        <a:gradFill rotWithShape="0">
          <a:gsLst>
            <a:gs pos="0">
              <a:srgbClr val="B31166">
                <a:hueOff val="0"/>
                <a:satOff val="0"/>
                <a:lumOff val="0"/>
                <a:alphaOff val="0"/>
                <a:tint val="64000"/>
                <a:lumMod val="118000"/>
              </a:srgbClr>
            </a:gs>
            <a:gs pos="100000">
              <a:srgbClr val="B31166">
                <a:hueOff val="0"/>
                <a:satOff val="0"/>
                <a:lumOff val="0"/>
                <a:alphaOff val="0"/>
                <a:tint val="92000"/>
                <a:alpha val="100000"/>
                <a:lumMod val="11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smtClean="0">
              <a:solidFill>
                <a:sysClr val="windowText" lastClr="000000"/>
              </a:solidFill>
              <a:latin typeface="Century Gothic" panose="020B0502020202020204"/>
              <a:ea typeface="+mn-ea"/>
              <a:cs typeface="+mn-cs"/>
            </a:rPr>
            <a:t>Ulusal Merkez gönderilen soruları </a:t>
          </a:r>
          <a:r>
            <a:rPr lang="tr-TR" sz="1400" kern="1200" dirty="0" err="1" smtClean="0">
              <a:solidFill>
                <a:sysClr val="windowText" lastClr="000000"/>
              </a:solidFill>
              <a:latin typeface="Century Gothic" panose="020B0502020202020204"/>
              <a:ea typeface="+mn-ea"/>
              <a:cs typeface="+mn-cs"/>
            </a:rPr>
            <a:t>Türkçe’ye</a:t>
          </a:r>
          <a:r>
            <a:rPr lang="tr-TR" sz="1400" kern="1200" dirty="0" smtClean="0">
              <a:solidFill>
                <a:sysClr val="windowText" lastClr="000000"/>
              </a:solidFill>
              <a:latin typeface="Century Gothic" panose="020B0502020202020204"/>
              <a:ea typeface="+mn-ea"/>
              <a:cs typeface="+mn-cs"/>
            </a:rPr>
            <a:t> çevirir ve Uluslararası Merkeze gönderir.</a:t>
          </a:r>
          <a:endParaRPr lang="tr-TR" sz="1400" kern="1200" dirty="0">
            <a:solidFill>
              <a:sysClr val="windowText" lastClr="000000"/>
            </a:solidFill>
            <a:latin typeface="Century Gothic" panose="020B0502020202020204"/>
            <a:ea typeface="+mn-ea"/>
            <a:cs typeface="+mn-cs"/>
          </a:endParaRPr>
        </a:p>
      </dsp:txBody>
      <dsp:txXfrm>
        <a:off x="490960" y="786299"/>
        <a:ext cx="5058145" cy="783916"/>
      </dsp:txXfrm>
    </dsp:sp>
    <dsp:sp modelId="{B58029B8-6AA5-45F9-AD60-64676F98637F}">
      <dsp:nvSpPr>
        <dsp:cNvPr id="0" name=""/>
        <dsp:cNvSpPr/>
      </dsp:nvSpPr>
      <dsp:spPr>
        <a:xfrm>
          <a:off x="874937" y="1579758"/>
          <a:ext cx="5988184" cy="667833"/>
        </a:xfrm>
        <a:prstGeom prst="roundRect">
          <a:avLst>
            <a:gd name="adj" fmla="val 10000"/>
          </a:avLst>
        </a:prstGeom>
        <a:gradFill rotWithShape="0">
          <a:gsLst>
            <a:gs pos="0">
              <a:srgbClr val="B31166">
                <a:hueOff val="0"/>
                <a:satOff val="0"/>
                <a:lumOff val="0"/>
                <a:alphaOff val="0"/>
                <a:tint val="64000"/>
                <a:lumMod val="118000"/>
              </a:srgbClr>
            </a:gs>
            <a:gs pos="100000">
              <a:srgbClr val="B31166">
                <a:hueOff val="0"/>
                <a:satOff val="0"/>
                <a:lumOff val="0"/>
                <a:alphaOff val="0"/>
                <a:tint val="92000"/>
                <a:alpha val="100000"/>
                <a:lumMod val="11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smtClean="0">
              <a:solidFill>
                <a:sysClr val="windowText" lastClr="000000"/>
              </a:solidFill>
              <a:latin typeface="Century Gothic" panose="020B0502020202020204"/>
              <a:ea typeface="+mn-ea"/>
              <a:cs typeface="+mn-cs"/>
            </a:rPr>
            <a:t>Çevrilen soruları Uluslararası Merkez görevlendirdiği başka bir Türk çevirmene incelettirir.</a:t>
          </a:r>
          <a:endParaRPr lang="tr-TR" sz="1400" kern="1200" dirty="0">
            <a:solidFill>
              <a:sysClr val="windowText" lastClr="000000"/>
            </a:solidFill>
            <a:latin typeface="Century Gothic" panose="020B0502020202020204"/>
            <a:ea typeface="+mn-ea"/>
            <a:cs typeface="+mn-cs"/>
          </a:endParaRPr>
        </a:p>
      </dsp:txBody>
      <dsp:txXfrm>
        <a:off x="894497" y="1599318"/>
        <a:ext cx="5067803" cy="628713"/>
      </dsp:txXfrm>
    </dsp:sp>
    <dsp:sp modelId="{19D7BCF3-99A5-43C1-9238-094122567CE0}">
      <dsp:nvSpPr>
        <dsp:cNvPr id="0" name=""/>
        <dsp:cNvSpPr/>
      </dsp:nvSpPr>
      <dsp:spPr>
        <a:xfrm>
          <a:off x="1360910" y="2290733"/>
          <a:ext cx="5988184" cy="667833"/>
        </a:xfrm>
        <a:prstGeom prst="roundRect">
          <a:avLst>
            <a:gd name="adj" fmla="val 10000"/>
          </a:avLst>
        </a:prstGeom>
        <a:gradFill rotWithShape="0">
          <a:gsLst>
            <a:gs pos="0">
              <a:srgbClr val="B31166">
                <a:hueOff val="0"/>
                <a:satOff val="0"/>
                <a:lumOff val="0"/>
                <a:alphaOff val="0"/>
                <a:tint val="64000"/>
                <a:lumMod val="118000"/>
              </a:srgbClr>
            </a:gs>
            <a:gs pos="100000">
              <a:srgbClr val="B31166">
                <a:hueOff val="0"/>
                <a:satOff val="0"/>
                <a:lumOff val="0"/>
                <a:alphaOff val="0"/>
                <a:tint val="92000"/>
                <a:alpha val="100000"/>
                <a:lumMod val="11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smtClean="0">
              <a:solidFill>
                <a:sysClr val="windowText" lastClr="000000"/>
              </a:solidFill>
              <a:latin typeface="Century Gothic" panose="020B0502020202020204"/>
              <a:ea typeface="+mn-ea"/>
              <a:cs typeface="+mn-cs"/>
            </a:rPr>
            <a:t>Bu çevirmen ile Ulusal Merkezdeki görevliler soruların çevirilerin son hali üzerinde karar verirler.</a:t>
          </a:r>
          <a:endParaRPr lang="tr-TR" sz="1400" kern="1200" dirty="0">
            <a:solidFill>
              <a:sysClr val="windowText" lastClr="000000"/>
            </a:solidFill>
            <a:latin typeface="Century Gothic" panose="020B0502020202020204"/>
            <a:ea typeface="+mn-ea"/>
            <a:cs typeface="+mn-cs"/>
          </a:endParaRPr>
        </a:p>
      </dsp:txBody>
      <dsp:txXfrm>
        <a:off x="1380470" y="2310293"/>
        <a:ext cx="5067803" cy="628713"/>
      </dsp:txXfrm>
    </dsp:sp>
    <dsp:sp modelId="{BB711CB0-8EE8-4CB6-A6AD-37F7D73DC951}">
      <dsp:nvSpPr>
        <dsp:cNvPr id="0" name=""/>
        <dsp:cNvSpPr/>
      </dsp:nvSpPr>
      <dsp:spPr>
        <a:xfrm>
          <a:off x="1615560" y="3042352"/>
          <a:ext cx="5988184" cy="667833"/>
        </a:xfrm>
        <a:prstGeom prst="roundRect">
          <a:avLst>
            <a:gd name="adj" fmla="val 10000"/>
          </a:avLst>
        </a:prstGeom>
        <a:gradFill rotWithShape="0">
          <a:gsLst>
            <a:gs pos="0">
              <a:srgbClr val="B31166">
                <a:hueOff val="0"/>
                <a:satOff val="0"/>
                <a:lumOff val="0"/>
                <a:alphaOff val="0"/>
                <a:tint val="64000"/>
                <a:lumMod val="118000"/>
              </a:srgbClr>
            </a:gs>
            <a:gs pos="100000">
              <a:srgbClr val="B31166">
                <a:hueOff val="0"/>
                <a:satOff val="0"/>
                <a:lumOff val="0"/>
                <a:alphaOff val="0"/>
                <a:tint val="92000"/>
                <a:alpha val="100000"/>
                <a:lumMod val="11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smtClean="0">
              <a:solidFill>
                <a:sysClr val="windowText" lastClr="000000"/>
              </a:solidFill>
              <a:latin typeface="Century Gothic" panose="020B0502020202020204"/>
              <a:ea typeface="+mn-ea"/>
              <a:cs typeface="+mn-cs"/>
            </a:rPr>
            <a:t>Çevrilen soruları Uluslararası Merkez kabul eder ve ülke materyallerini bu çevrilere göre hazırlar.</a:t>
          </a:r>
          <a:endParaRPr lang="tr-TR" sz="1400" kern="1200" dirty="0">
            <a:solidFill>
              <a:sysClr val="windowText" lastClr="000000"/>
            </a:solidFill>
            <a:latin typeface="Century Gothic" panose="020B0502020202020204"/>
            <a:ea typeface="+mn-ea"/>
            <a:cs typeface="+mn-cs"/>
          </a:endParaRPr>
        </a:p>
      </dsp:txBody>
      <dsp:txXfrm>
        <a:off x="1635120" y="3061912"/>
        <a:ext cx="5067803" cy="628713"/>
      </dsp:txXfrm>
    </dsp:sp>
    <dsp:sp modelId="{146911D0-2AF4-45EC-87CD-D28531FEDFDE}">
      <dsp:nvSpPr>
        <dsp:cNvPr id="0" name=""/>
        <dsp:cNvSpPr/>
      </dsp:nvSpPr>
      <dsp:spPr>
        <a:xfrm>
          <a:off x="5554092" y="487889"/>
          <a:ext cx="434091" cy="434091"/>
        </a:xfrm>
        <a:prstGeom prst="downArrow">
          <a:avLst>
            <a:gd name="adj1" fmla="val 55000"/>
            <a:gd name="adj2" fmla="val 45000"/>
          </a:avLst>
        </a:prstGeom>
        <a:solidFill>
          <a:sysClr val="window" lastClr="FFFFFF"/>
        </a:solidFill>
        <a:ln w="19050" cap="rnd" cmpd="sng" algn="ctr">
          <a:solidFill>
            <a:srgbClr val="D53DD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tr-TR" sz="1200" kern="1200">
            <a:solidFill>
              <a:sysClr val="windowText" lastClr="000000">
                <a:hueOff val="0"/>
                <a:satOff val="0"/>
                <a:lumOff val="0"/>
                <a:alphaOff val="0"/>
              </a:sysClr>
            </a:solidFill>
            <a:latin typeface="Century Gothic" panose="020B0502020202020204"/>
            <a:ea typeface="+mn-ea"/>
            <a:cs typeface="+mn-cs"/>
          </a:endParaRPr>
        </a:p>
      </dsp:txBody>
      <dsp:txXfrm>
        <a:off x="5651762" y="487889"/>
        <a:ext cx="238751" cy="326653"/>
      </dsp:txXfrm>
    </dsp:sp>
    <dsp:sp modelId="{12136292-5730-405D-A402-C3E7DEDA6CC9}">
      <dsp:nvSpPr>
        <dsp:cNvPr id="0" name=""/>
        <dsp:cNvSpPr/>
      </dsp:nvSpPr>
      <dsp:spPr>
        <a:xfrm>
          <a:off x="6001262" y="1248477"/>
          <a:ext cx="434091" cy="434091"/>
        </a:xfrm>
        <a:prstGeom prst="downArrow">
          <a:avLst>
            <a:gd name="adj1" fmla="val 55000"/>
            <a:gd name="adj2" fmla="val 45000"/>
          </a:avLst>
        </a:prstGeom>
        <a:solidFill>
          <a:sysClr val="window" lastClr="FFFFFF"/>
        </a:solidFill>
        <a:ln w="19050" cap="rnd" cmpd="sng" algn="ctr">
          <a:solidFill>
            <a:srgbClr val="D53DD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tr-TR" sz="1200" kern="1200">
            <a:solidFill>
              <a:sysClr val="windowText" lastClr="000000">
                <a:hueOff val="0"/>
                <a:satOff val="0"/>
                <a:lumOff val="0"/>
                <a:alphaOff val="0"/>
              </a:sysClr>
            </a:solidFill>
            <a:latin typeface="Century Gothic" panose="020B0502020202020204"/>
            <a:ea typeface="+mn-ea"/>
            <a:cs typeface="+mn-cs"/>
          </a:endParaRPr>
        </a:p>
      </dsp:txBody>
      <dsp:txXfrm>
        <a:off x="6098932" y="1248477"/>
        <a:ext cx="238751" cy="326653"/>
      </dsp:txXfrm>
    </dsp:sp>
    <dsp:sp modelId="{D3455663-DE75-4EC0-A630-0097D5064CB0}">
      <dsp:nvSpPr>
        <dsp:cNvPr id="0" name=""/>
        <dsp:cNvSpPr/>
      </dsp:nvSpPr>
      <dsp:spPr>
        <a:xfrm>
          <a:off x="6448431" y="1997935"/>
          <a:ext cx="434091" cy="434091"/>
        </a:xfrm>
        <a:prstGeom prst="downArrow">
          <a:avLst>
            <a:gd name="adj1" fmla="val 55000"/>
            <a:gd name="adj2" fmla="val 45000"/>
          </a:avLst>
        </a:prstGeom>
        <a:solidFill>
          <a:sysClr val="window" lastClr="FFFFFF"/>
        </a:solidFill>
        <a:ln w="19050" cap="rnd" cmpd="sng" algn="ctr">
          <a:solidFill>
            <a:srgbClr val="D53DD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tr-TR" sz="1200" kern="1200">
            <a:solidFill>
              <a:sysClr val="windowText" lastClr="000000">
                <a:hueOff val="0"/>
                <a:satOff val="0"/>
                <a:lumOff val="0"/>
                <a:alphaOff val="0"/>
              </a:sysClr>
            </a:solidFill>
            <a:latin typeface="Century Gothic" panose="020B0502020202020204"/>
            <a:ea typeface="+mn-ea"/>
            <a:cs typeface="+mn-cs"/>
          </a:endParaRPr>
        </a:p>
      </dsp:txBody>
      <dsp:txXfrm>
        <a:off x="6546101" y="1997935"/>
        <a:ext cx="238751" cy="326653"/>
      </dsp:txXfrm>
    </dsp:sp>
    <dsp:sp modelId="{14930A4F-013D-417B-AF3E-F074ED533182}">
      <dsp:nvSpPr>
        <dsp:cNvPr id="0" name=""/>
        <dsp:cNvSpPr/>
      </dsp:nvSpPr>
      <dsp:spPr>
        <a:xfrm>
          <a:off x="6895601" y="2765943"/>
          <a:ext cx="434091" cy="434091"/>
        </a:xfrm>
        <a:prstGeom prst="downArrow">
          <a:avLst>
            <a:gd name="adj1" fmla="val 55000"/>
            <a:gd name="adj2" fmla="val 45000"/>
          </a:avLst>
        </a:prstGeom>
        <a:solidFill>
          <a:sysClr val="window" lastClr="FFFFFF"/>
        </a:solidFill>
        <a:ln w="19050" cap="rnd" cmpd="sng" algn="ctr">
          <a:solidFill>
            <a:srgbClr val="D53DD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tr-TR" sz="1200" kern="1200">
            <a:solidFill>
              <a:sysClr val="windowText" lastClr="000000">
                <a:hueOff val="0"/>
                <a:satOff val="0"/>
                <a:lumOff val="0"/>
                <a:alphaOff val="0"/>
              </a:sysClr>
            </a:solidFill>
            <a:latin typeface="Century Gothic" panose="020B0502020202020204"/>
            <a:ea typeface="+mn-ea"/>
            <a:cs typeface="+mn-cs"/>
          </a:endParaRPr>
        </a:p>
      </dsp:txBody>
      <dsp:txXfrm>
        <a:off x="6993271" y="2765943"/>
        <a:ext cx="238751" cy="3266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DE962-F409-4461-AC5C-04271585F9C1}">
      <dsp:nvSpPr>
        <dsp:cNvPr id="0" name=""/>
        <dsp:cNvSpPr/>
      </dsp:nvSpPr>
      <dsp:spPr>
        <a:xfrm>
          <a:off x="2825887" y="1457764"/>
          <a:ext cx="2540053" cy="1028573"/>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cap="none" spc="0" dirty="0" smtClean="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PISA Örnekleminin Seçilmesi</a:t>
          </a:r>
        </a:p>
        <a:p>
          <a:pPr lvl="0" algn="ctr" defTabSz="622300">
            <a:lnSpc>
              <a:spcPct val="100000"/>
            </a:lnSpc>
            <a:spcBef>
              <a:spcPct val="0"/>
            </a:spcBef>
            <a:spcAft>
              <a:spcPct val="35000"/>
            </a:spcAft>
          </a:pPr>
          <a:r>
            <a:rPr lang="tr-TR" sz="1400" b="1" kern="1200" cap="none" spc="0" dirty="0" smtClean="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(Uluslararası Merkez </a:t>
          </a:r>
        </a:p>
        <a:p>
          <a:pPr lvl="0" algn="ctr" defTabSz="622300">
            <a:lnSpc>
              <a:spcPct val="100000"/>
            </a:lnSpc>
            <a:spcBef>
              <a:spcPct val="0"/>
            </a:spcBef>
            <a:spcAft>
              <a:spcPct val="35000"/>
            </a:spcAft>
          </a:pPr>
          <a:r>
            <a:rPr lang="tr-TR" sz="1400" b="1" kern="1200" cap="none" spc="0" dirty="0" smtClean="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rPr>
            <a:t>tarafından yapılır.)</a:t>
          </a:r>
          <a:endParaRPr lang="tr-TR" sz="1400" b="1" kern="1200" cap="none" spc="0" dirty="0">
            <a:ln w="0"/>
            <a:solidFill>
              <a:sysClr val="windowText" lastClr="000000"/>
            </a:solidFill>
            <a:effectLst>
              <a:outerShdw blurRad="38100" dist="19050" dir="2700000" algn="tl" rotWithShape="0">
                <a:sysClr val="windowText" lastClr="000000">
                  <a:alpha val="40000"/>
                </a:sysClr>
              </a:outerShdw>
            </a:effectLst>
            <a:latin typeface="Calibri"/>
            <a:ea typeface="+mn-ea"/>
            <a:cs typeface="+mn-cs"/>
          </a:endParaRPr>
        </a:p>
      </dsp:txBody>
      <dsp:txXfrm>
        <a:off x="2876098" y="1507975"/>
        <a:ext cx="2439631" cy="928151"/>
      </dsp:txXfrm>
    </dsp:sp>
    <dsp:sp modelId="{11910FCD-1347-4F4A-8346-2A6BD1086272}">
      <dsp:nvSpPr>
        <dsp:cNvPr id="0" name=""/>
        <dsp:cNvSpPr/>
      </dsp:nvSpPr>
      <dsp:spPr>
        <a:xfrm rot="16261973">
          <a:off x="4022427" y="1132759"/>
          <a:ext cx="170313" cy="383993"/>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solidFill>
              <a:sysClr val="window" lastClr="FFFFFF"/>
            </a:solidFill>
            <a:latin typeface="Calibri"/>
            <a:ea typeface="+mn-ea"/>
            <a:cs typeface="+mn-cs"/>
          </a:endParaRPr>
        </a:p>
      </dsp:txBody>
      <dsp:txXfrm>
        <a:off x="4047513" y="1235101"/>
        <a:ext cx="119219" cy="230395"/>
      </dsp:txXfrm>
    </dsp:sp>
    <dsp:sp modelId="{498206C3-9B2C-4BA1-9EC4-3CF434C2A4EF}">
      <dsp:nvSpPr>
        <dsp:cNvPr id="0" name=""/>
        <dsp:cNvSpPr/>
      </dsp:nvSpPr>
      <dsp:spPr>
        <a:xfrm>
          <a:off x="3121130" y="-155836"/>
          <a:ext cx="2002146" cy="1339392"/>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Öğrencilerin kayıtlı oldukları okul türleri</a:t>
          </a:r>
          <a:endParaRPr lang="tr-TR" sz="1800" b="1" kern="1200" dirty="0">
            <a:solidFill>
              <a:sysClr val="window" lastClr="FFFFFF"/>
            </a:solidFill>
            <a:latin typeface="Calibri"/>
            <a:ea typeface="+mn-ea"/>
            <a:cs typeface="+mn-cs"/>
          </a:endParaRPr>
        </a:p>
      </dsp:txBody>
      <dsp:txXfrm>
        <a:off x="3414337" y="40313"/>
        <a:ext cx="1415732" cy="947094"/>
      </dsp:txXfrm>
    </dsp:sp>
    <dsp:sp modelId="{8CD5C514-E489-429C-8C4D-469ACBFE920A}">
      <dsp:nvSpPr>
        <dsp:cNvPr id="0" name=""/>
        <dsp:cNvSpPr/>
      </dsp:nvSpPr>
      <dsp:spPr>
        <a:xfrm rot="21567622">
          <a:off x="5485103" y="1764968"/>
          <a:ext cx="425093" cy="383993"/>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solidFill>
              <a:sysClr val="window" lastClr="FFFFFF"/>
            </a:solidFill>
            <a:latin typeface="Calibri"/>
            <a:ea typeface="+mn-ea"/>
            <a:cs typeface="+mn-cs"/>
          </a:endParaRPr>
        </a:p>
      </dsp:txBody>
      <dsp:txXfrm>
        <a:off x="5485106" y="1842309"/>
        <a:ext cx="309895" cy="230395"/>
      </dsp:txXfrm>
    </dsp:sp>
    <dsp:sp modelId="{3095860C-7C25-408C-B46C-08F5230ABF4C}">
      <dsp:nvSpPr>
        <dsp:cNvPr id="0" name=""/>
        <dsp:cNvSpPr/>
      </dsp:nvSpPr>
      <dsp:spPr>
        <a:xfrm>
          <a:off x="6050143" y="1274519"/>
          <a:ext cx="2002146" cy="1339392"/>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ysClr val="window" lastClr="FFFFFF"/>
              </a:solidFill>
              <a:latin typeface="Calibri"/>
              <a:ea typeface="+mn-ea"/>
              <a:cs typeface="+mn-cs"/>
            </a:rPr>
            <a:t>Okulların bulundukları yerlerin konumu</a:t>
          </a:r>
          <a:endParaRPr lang="tr-TR" sz="2000" b="1" kern="1200" dirty="0">
            <a:solidFill>
              <a:sysClr val="window" lastClr="FFFFFF"/>
            </a:solidFill>
            <a:latin typeface="Calibri"/>
            <a:ea typeface="+mn-ea"/>
            <a:cs typeface="+mn-cs"/>
          </a:endParaRPr>
        </a:p>
      </dsp:txBody>
      <dsp:txXfrm>
        <a:off x="6343350" y="1470668"/>
        <a:ext cx="1415732" cy="947094"/>
      </dsp:txXfrm>
    </dsp:sp>
    <dsp:sp modelId="{BA868BC6-C7D7-4619-B930-8FA4E62586FB}">
      <dsp:nvSpPr>
        <dsp:cNvPr id="0" name=""/>
        <dsp:cNvSpPr/>
      </dsp:nvSpPr>
      <dsp:spPr>
        <a:xfrm rot="5335568">
          <a:off x="4039666" y="2400349"/>
          <a:ext cx="135749" cy="383993"/>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solidFill>
              <a:sysClr val="window" lastClr="FFFFFF"/>
            </a:solidFill>
            <a:latin typeface="Calibri"/>
            <a:ea typeface="+mn-ea"/>
            <a:cs typeface="+mn-cs"/>
          </a:endParaRPr>
        </a:p>
      </dsp:txBody>
      <dsp:txXfrm>
        <a:off x="4059647" y="2456789"/>
        <a:ext cx="95024" cy="230395"/>
      </dsp:txXfrm>
    </dsp:sp>
    <dsp:sp modelId="{C4A829EA-8CB8-4402-89D0-B7374CD97730}">
      <dsp:nvSpPr>
        <dsp:cNvPr id="0" name=""/>
        <dsp:cNvSpPr/>
      </dsp:nvSpPr>
      <dsp:spPr>
        <a:xfrm>
          <a:off x="3121130" y="2704876"/>
          <a:ext cx="2002146" cy="1339392"/>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ysClr val="window" lastClr="FFFFFF"/>
              </a:solidFill>
              <a:latin typeface="Calibri"/>
              <a:ea typeface="+mn-ea"/>
              <a:cs typeface="+mn-cs"/>
            </a:rPr>
            <a:t>Okulların idari biçimleri</a:t>
          </a:r>
          <a:endParaRPr lang="tr-TR" sz="2000" b="1" kern="1200" dirty="0">
            <a:solidFill>
              <a:sysClr val="window" lastClr="FFFFFF"/>
            </a:solidFill>
            <a:latin typeface="Calibri"/>
            <a:ea typeface="+mn-ea"/>
            <a:cs typeface="+mn-cs"/>
          </a:endParaRPr>
        </a:p>
      </dsp:txBody>
      <dsp:txXfrm>
        <a:off x="3414337" y="2901025"/>
        <a:ext cx="1415732" cy="947094"/>
      </dsp:txXfrm>
    </dsp:sp>
    <dsp:sp modelId="{145C673D-D99F-426D-9832-8418F7B58E9D}">
      <dsp:nvSpPr>
        <dsp:cNvPr id="0" name=""/>
        <dsp:cNvSpPr/>
      </dsp:nvSpPr>
      <dsp:spPr>
        <a:xfrm rot="10836748">
          <a:off x="2561201" y="1764754"/>
          <a:ext cx="206950" cy="383993"/>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solidFill>
              <a:sysClr val="window" lastClr="FFFFFF"/>
            </a:solidFill>
            <a:latin typeface="Calibri"/>
            <a:ea typeface="+mn-ea"/>
            <a:cs typeface="+mn-cs"/>
          </a:endParaRPr>
        </a:p>
      </dsp:txBody>
      <dsp:txXfrm rot="10800000">
        <a:off x="2623284" y="1841885"/>
        <a:ext cx="144865" cy="230395"/>
      </dsp:txXfrm>
    </dsp:sp>
    <dsp:sp modelId="{7F5A56CD-63FC-4E21-B438-096EC2D17F11}">
      <dsp:nvSpPr>
        <dsp:cNvPr id="0" name=""/>
        <dsp:cNvSpPr/>
      </dsp:nvSpPr>
      <dsp:spPr>
        <a:xfrm>
          <a:off x="491005" y="1274519"/>
          <a:ext cx="2002146" cy="1339392"/>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ysClr val="window" lastClr="FFFFFF"/>
              </a:solidFill>
              <a:latin typeface="Calibri"/>
              <a:ea typeface="+mn-ea"/>
              <a:cs typeface="+mn-cs"/>
            </a:rPr>
            <a:t>Veri toplama bölgeleri</a:t>
          </a:r>
          <a:endParaRPr lang="tr-TR" sz="2000" b="1" kern="1200" dirty="0">
            <a:solidFill>
              <a:sysClr val="window" lastClr="FFFFFF"/>
            </a:solidFill>
            <a:latin typeface="Calibri"/>
            <a:ea typeface="+mn-ea"/>
            <a:cs typeface="+mn-cs"/>
          </a:endParaRPr>
        </a:p>
      </dsp:txBody>
      <dsp:txXfrm>
        <a:off x="784212" y="1470668"/>
        <a:ext cx="1415732" cy="947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74E8C7D6-3DFE-46D4-A27B-5AA420B0E5C2}" type="datetimeFigureOut">
              <a:rPr lang="tr-TR" smtClean="0"/>
              <a:t>6.5.2016</a:t>
            </a:fld>
            <a:endParaRPr lang="tr-TR"/>
          </a:p>
        </p:txBody>
      </p:sp>
      <p:sp>
        <p:nvSpPr>
          <p:cNvPr id="4" name="Altbilgi Yer Tutucusu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D5D03DFD-A967-4A5A-941B-0925841EE1D5}" type="slidenum">
              <a:rPr lang="tr-TR" smtClean="0"/>
              <a:t>‹#›</a:t>
            </a:fld>
            <a:endParaRPr lang="tr-TR"/>
          </a:p>
        </p:txBody>
      </p:sp>
    </p:spTree>
    <p:extLst>
      <p:ext uri="{BB962C8B-B14F-4D97-AF65-F5344CB8AC3E}">
        <p14:creationId xmlns:p14="http://schemas.microsoft.com/office/powerpoint/2010/main" val="516718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358489C7-20FD-4516-A403-D7671EA9A5A5}" type="datetimeFigureOut">
              <a:rPr lang="tr-TR" smtClean="0"/>
              <a:t>6.5.2016</a:t>
            </a:fld>
            <a:endParaRPr lang="tr-TR"/>
          </a:p>
        </p:txBody>
      </p:sp>
      <p:sp>
        <p:nvSpPr>
          <p:cNvPr id="4" name="Slayt Görüntüsü Yer Tutucusu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419BB588-205C-4315-BD5E-B71C5464C7E0}" type="slidenum">
              <a:rPr lang="tr-TR" smtClean="0"/>
              <a:t>‹#›</a:t>
            </a:fld>
            <a:endParaRPr lang="tr-TR"/>
          </a:p>
        </p:txBody>
      </p:sp>
    </p:spTree>
    <p:extLst>
      <p:ext uri="{BB962C8B-B14F-4D97-AF65-F5344CB8AC3E}">
        <p14:creationId xmlns:p14="http://schemas.microsoft.com/office/powerpoint/2010/main" val="255402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227253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238472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Pilot uygulama niçin yapılıyor? Pilot uygulama,</a:t>
            </a:r>
            <a:r>
              <a:rPr lang="tr-TR" sz="1600" baseline="0" dirty="0" smtClean="0"/>
              <a:t> </a:t>
            </a:r>
            <a:r>
              <a:rPr lang="tr-TR" sz="1600" baseline="0" dirty="0" err="1" smtClean="0"/>
              <a:t>pısa</a:t>
            </a:r>
            <a:r>
              <a:rPr lang="tr-TR" sz="1600" baseline="0" dirty="0" smtClean="0"/>
              <a:t> uygulaması sırasında oluşabilecek sorunları önceden saptamayı hedefler. Böylece esas uygulamada ortaya çıkabilecek sorunları en aza indirmeyi hedefler, sağlar. Ayrıca diğer bir önemli noktada pilot uygulaması ile yeni geliştirilen soruları test etmeyi amaçlar. Böylece soruların güçlük ve kolaylık değerlerini inceler. Geçerlilik ve güvenirlik araştırmaları da yapılır.</a:t>
            </a:r>
            <a:endParaRPr lang="tr-TR" sz="1600"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19</a:t>
            </a:fld>
            <a:endParaRPr lang="tr-TR"/>
          </a:p>
        </p:txBody>
      </p:sp>
    </p:spTree>
    <p:extLst>
      <p:ext uri="{BB962C8B-B14F-4D97-AF65-F5344CB8AC3E}">
        <p14:creationId xmlns:p14="http://schemas.microsoft.com/office/powerpoint/2010/main" val="328139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İİ. </a:t>
            </a:r>
            <a:r>
              <a:rPr lang="tr-TR" dirty="0" smtClean="0"/>
              <a:t>Ülkeler</a:t>
            </a:r>
            <a:r>
              <a:rPr lang="tr-TR" baseline="0" dirty="0" smtClean="0"/>
              <a:t> eğer kendilerine gönderilen sorular kendi ülkeleri, kültürleri ile uyuşmuyorsa böyle sorulara şerh koyabilir. Eğer soruya getirilen eleştiri kabul görürse bu soru geri çekilebilir. </a:t>
            </a:r>
            <a:r>
              <a:rPr lang="tr-TR" b="1" dirty="0" smtClean="0"/>
              <a:t>III. </a:t>
            </a:r>
            <a:r>
              <a:rPr lang="tr-TR" dirty="0" smtClean="0"/>
              <a:t>Uluslararası</a:t>
            </a:r>
            <a:r>
              <a:rPr lang="tr-TR" baseline="0" dirty="0" smtClean="0"/>
              <a:t> merkez, ülkelerden gelen geribildirimlere göre bazı soruları geri çekebilirler yani uygulamaya sokmayabilirler. </a:t>
            </a:r>
            <a:r>
              <a:rPr lang="tr-TR" b="1" baseline="0" dirty="0" smtClean="0"/>
              <a:t>V. </a:t>
            </a:r>
            <a:r>
              <a:rPr lang="tr-TR" baseline="0" dirty="0" smtClean="0"/>
              <a:t>Çeviri işlemleri MEB PISA çalışma grubunda olan kişiler tarafından çevrilir. </a:t>
            </a:r>
            <a:endParaRPr lang="tr-TR"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20</a:t>
            </a:fld>
            <a:endParaRPr lang="tr-TR"/>
          </a:p>
        </p:txBody>
      </p:sp>
    </p:spTree>
    <p:extLst>
      <p:ext uri="{BB962C8B-B14F-4D97-AF65-F5344CB8AC3E}">
        <p14:creationId xmlns:p14="http://schemas.microsoft.com/office/powerpoint/2010/main" val="2386493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Ulusal</a:t>
            </a:r>
            <a:r>
              <a:rPr lang="tr-TR" baseline="0" dirty="0" smtClean="0"/>
              <a:t> Merkezdeki görevliler ile çevirmen birebir görüşmezler. Uluslararası merkez bunlar arasında iletişimi sağlar.</a:t>
            </a:r>
            <a:endParaRPr lang="tr-TR"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21</a:t>
            </a:fld>
            <a:endParaRPr lang="tr-TR"/>
          </a:p>
        </p:txBody>
      </p:sp>
    </p:spTree>
    <p:extLst>
      <p:ext uri="{BB962C8B-B14F-4D97-AF65-F5344CB8AC3E}">
        <p14:creationId xmlns:p14="http://schemas.microsoft.com/office/powerpoint/2010/main" val="2934010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2BEBF-0313-417C-9F6C-C917C07DBEF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01493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12BEBF-0313-417C-9F6C-C917C07DBEF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9814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dirty="0" smtClean="0"/>
              <a:t>Okulların</a:t>
            </a:r>
            <a:r>
              <a:rPr lang="tr-TR" baseline="0" dirty="0" smtClean="0"/>
              <a:t> listesi </a:t>
            </a:r>
            <a:r>
              <a:rPr lang="tr-TR" baseline="0" dirty="0" err="1" smtClean="0"/>
              <a:t>MeB</a:t>
            </a:r>
            <a:r>
              <a:rPr lang="tr-TR" baseline="0" dirty="0" smtClean="0"/>
              <a:t> strateji başkanlığından alınır. Bu listede tüm okulların adı ile birlikte okul türlerinin oranı da mevcuttur.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aseline="0" dirty="0" smtClean="0"/>
              <a:t>Ülke genelinde okul türleri oranı ile örnekleme seçilen okul türleri arasında bir uyum olması gerekiyor. Uluslararası Merkez örneklem seçiminde bu oranları dikkate alır.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0" baseline="0" dirty="0" smtClean="0"/>
              <a:t>Bizde seçilen bu okullarla irtibat kurarız.</a:t>
            </a:r>
            <a:endParaRPr lang="tr-TR" b="1"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24</a:t>
            </a:fld>
            <a:endParaRPr lang="tr-TR"/>
          </a:p>
        </p:txBody>
      </p:sp>
    </p:spTree>
    <p:extLst>
      <p:ext uri="{BB962C8B-B14F-4D97-AF65-F5344CB8AC3E}">
        <p14:creationId xmlns:p14="http://schemas.microsoft.com/office/powerpoint/2010/main" val="59030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b="0" dirty="0" smtClean="0"/>
              <a:t>Öğrenci</a:t>
            </a:r>
            <a:r>
              <a:rPr lang="tr-TR" b="0" baseline="0" dirty="0" smtClean="0"/>
              <a:t> listelerini biz okullardan aldık. </a:t>
            </a:r>
            <a:endParaRPr lang="tr-TR" b="1" baseline="0" dirty="0" smtClean="0"/>
          </a:p>
          <a:p>
            <a:pPr marL="228600" indent="-228600">
              <a:buAutoNum type="arabicPeriod"/>
            </a:pPr>
            <a:r>
              <a:rPr lang="tr-TR" dirty="0" smtClean="0"/>
              <a:t>Uygulamaya</a:t>
            </a:r>
            <a:r>
              <a:rPr lang="tr-TR" baseline="0" dirty="0" smtClean="0"/>
              <a:t> katılacak öğrencilerin seçimi yazılım program (</a:t>
            </a:r>
            <a:r>
              <a:rPr lang="tr-TR" baseline="0" dirty="0" err="1" smtClean="0"/>
              <a:t>KQuest</a:t>
            </a:r>
            <a:r>
              <a:rPr lang="tr-TR" baseline="0" dirty="0" smtClean="0"/>
              <a:t>) ile olur. Programa okuldaki öğrenci listesi girilir ve program bu listeden uygulamaya katılacak öğrencileri seçer. Yine aynı şekilde program hangi öğrencinin hangi oturum türüne katılacağını seçer.</a:t>
            </a: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25</a:t>
            </a:fld>
            <a:endParaRPr lang="tr-TR"/>
          </a:p>
        </p:txBody>
      </p:sp>
    </p:spTree>
    <p:extLst>
      <p:ext uri="{BB962C8B-B14F-4D97-AF65-F5344CB8AC3E}">
        <p14:creationId xmlns:p14="http://schemas.microsoft.com/office/powerpoint/2010/main" val="79392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Uygulama süresi sadece</a:t>
            </a:r>
            <a:r>
              <a:rPr lang="tr-TR" baseline="0" dirty="0" smtClean="0"/>
              <a:t> öğrencilerin testi cevaplandırma süresidir. Uygulamaya hazırlık, molalar ve anket ile birlikte bu zaman artacaktır. 3 saat civarında olacaktır.</a:t>
            </a:r>
            <a:endParaRPr lang="tr-TR"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26</a:t>
            </a:fld>
            <a:endParaRPr lang="tr-TR"/>
          </a:p>
        </p:txBody>
      </p:sp>
    </p:spTree>
    <p:extLst>
      <p:ext uri="{BB962C8B-B14F-4D97-AF65-F5344CB8AC3E}">
        <p14:creationId xmlns:p14="http://schemas.microsoft.com/office/powerpoint/2010/main" val="3617487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Uygulama süresi sadece</a:t>
            </a:r>
            <a:r>
              <a:rPr lang="tr-TR" baseline="0" dirty="0" smtClean="0"/>
              <a:t> öğrencilerin testi cevaplandırma süresidir. Uygulamaya hazırlık, molalar ve anket ile birlikte bu zaman artacaktır. 3 saat civarında olacaktır.</a:t>
            </a:r>
            <a:endParaRPr lang="tr-TR"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27</a:t>
            </a:fld>
            <a:endParaRPr lang="tr-TR"/>
          </a:p>
        </p:txBody>
      </p:sp>
    </p:spTree>
    <p:extLst>
      <p:ext uri="{BB962C8B-B14F-4D97-AF65-F5344CB8AC3E}">
        <p14:creationId xmlns:p14="http://schemas.microsoft.com/office/powerpoint/2010/main" val="377919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491144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3ACC755-5486-4FA6-B663-3E5BB783633D}" type="slidenum">
              <a:rPr lang="tr-TR" smtClean="0">
                <a:solidFill>
                  <a:prstClr val="black"/>
                </a:solidFill>
              </a:rPr>
              <a:pPr/>
              <a:t>30</a:t>
            </a:fld>
            <a:endParaRPr lang="tr-TR">
              <a:solidFill>
                <a:prstClr val="black"/>
              </a:solidFill>
            </a:endParaRPr>
          </a:p>
        </p:txBody>
      </p:sp>
    </p:spTree>
    <p:extLst>
      <p:ext uri="{BB962C8B-B14F-4D97-AF65-F5344CB8AC3E}">
        <p14:creationId xmlns:p14="http://schemas.microsoft.com/office/powerpoint/2010/main" val="237392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Normal şartlarda tabloda boş olacaktır ve öğrenciler ekranda Hava Sıcaklığı, Havadaki Nem Oranı ve Su İçilmiş mi sekmelerinde uygun seçenekleri seçip simülasyonu başlattıktan sonra elde edilen veriler tabloda görünecektir. Öğrencilerden tanımlanan koşullarda koşan kişinin </a:t>
            </a:r>
            <a:r>
              <a:rPr lang="tr-TR" sz="1200" kern="1200" dirty="0" err="1" smtClean="0">
                <a:solidFill>
                  <a:schemeClr val="tx1"/>
                </a:solidFill>
                <a:effectLst/>
                <a:latin typeface="+mn-lt"/>
                <a:ea typeface="+mn-ea"/>
                <a:cs typeface="+mn-cs"/>
              </a:rPr>
              <a:t>dehidrasyon</a:t>
            </a:r>
            <a:r>
              <a:rPr lang="tr-TR" sz="1200" kern="1200" dirty="0" smtClean="0">
                <a:solidFill>
                  <a:schemeClr val="tx1"/>
                </a:solidFill>
                <a:effectLst/>
                <a:latin typeface="+mn-lt"/>
                <a:ea typeface="+mn-ea"/>
                <a:cs typeface="+mn-cs"/>
              </a:rPr>
              <a:t> ya da sıcak çarpması tehlikesi altında olup olmadığını belirtmek için simülasyonu kullanarak ve elde ettikleri verileri kullanarak soruyu cevaplamaları istenmektedir.  İlk açılan menüdeki seçenekler </a:t>
            </a:r>
            <a:r>
              <a:rPr lang="tr-TR" sz="1200" b="1" i="1" kern="1200" dirty="0" err="1" smtClean="0">
                <a:solidFill>
                  <a:schemeClr val="tx1"/>
                </a:solidFill>
                <a:effectLst/>
                <a:latin typeface="+mn-lt"/>
                <a:ea typeface="+mn-ea"/>
                <a:cs typeface="+mn-cs"/>
              </a:rPr>
              <a:t>dehidrasyondur</a:t>
            </a:r>
            <a:r>
              <a:rPr lang="tr-TR" sz="1200" kern="1200" dirty="0" smtClean="0">
                <a:solidFill>
                  <a:schemeClr val="tx1"/>
                </a:solidFill>
                <a:effectLst/>
                <a:latin typeface="+mn-lt"/>
                <a:ea typeface="+mn-ea"/>
                <a:cs typeface="+mn-cs"/>
              </a:rPr>
              <a:t> ve </a:t>
            </a:r>
            <a:r>
              <a:rPr lang="tr-TR" sz="1200" b="1" i="1" kern="1200" dirty="0" smtClean="0">
                <a:solidFill>
                  <a:schemeClr val="tx1"/>
                </a:solidFill>
                <a:effectLst/>
                <a:latin typeface="+mn-lt"/>
                <a:ea typeface="+mn-ea"/>
                <a:cs typeface="+mn-cs"/>
              </a:rPr>
              <a:t>sıcak çarpmasıdır</a:t>
            </a:r>
            <a:r>
              <a:rPr lang="tr-TR" sz="1200" kern="1200" dirty="0" smtClean="0">
                <a:solidFill>
                  <a:schemeClr val="tx1"/>
                </a:solidFill>
                <a:effectLst/>
                <a:latin typeface="+mn-lt"/>
                <a:ea typeface="+mn-ea"/>
                <a:cs typeface="+mn-cs"/>
              </a:rPr>
              <a:t>; ikincisinde ise </a:t>
            </a:r>
            <a:r>
              <a:rPr lang="tr-TR" sz="1200" b="1" i="1" kern="1200" dirty="0" smtClean="0">
                <a:solidFill>
                  <a:schemeClr val="tx1"/>
                </a:solidFill>
                <a:effectLst/>
                <a:latin typeface="+mn-lt"/>
                <a:ea typeface="+mn-ea"/>
                <a:cs typeface="+mn-cs"/>
              </a:rPr>
              <a:t>ter miktarından</a:t>
            </a:r>
            <a:r>
              <a:rPr lang="tr-TR" sz="1200" kern="1200" dirty="0" smtClean="0">
                <a:solidFill>
                  <a:schemeClr val="tx1"/>
                </a:solidFill>
                <a:effectLst/>
                <a:latin typeface="+mn-lt"/>
                <a:ea typeface="+mn-ea"/>
                <a:cs typeface="+mn-cs"/>
              </a:rPr>
              <a:t>, </a:t>
            </a:r>
            <a:r>
              <a:rPr lang="tr-TR" sz="1200" b="1" i="1" kern="1200" dirty="0" smtClean="0">
                <a:solidFill>
                  <a:schemeClr val="tx1"/>
                </a:solidFill>
                <a:effectLst/>
                <a:latin typeface="+mn-lt"/>
                <a:ea typeface="+mn-ea"/>
                <a:cs typeface="+mn-cs"/>
              </a:rPr>
              <a:t>su kaybından</a:t>
            </a:r>
            <a:r>
              <a:rPr lang="tr-TR" sz="1200" kern="1200" dirty="0" smtClean="0">
                <a:solidFill>
                  <a:schemeClr val="tx1"/>
                </a:solidFill>
                <a:effectLst/>
                <a:latin typeface="+mn-lt"/>
                <a:ea typeface="+mn-ea"/>
                <a:cs typeface="+mn-cs"/>
              </a:rPr>
              <a:t> ve </a:t>
            </a:r>
            <a:r>
              <a:rPr lang="tr-TR" sz="1200" b="1" i="1" kern="1200" dirty="0" smtClean="0">
                <a:solidFill>
                  <a:schemeClr val="tx1"/>
                </a:solidFill>
                <a:effectLst/>
                <a:latin typeface="+mn-lt"/>
                <a:ea typeface="+mn-ea"/>
                <a:cs typeface="+mn-cs"/>
              </a:rPr>
              <a:t>vücut sıcaklığından</a:t>
            </a:r>
            <a:r>
              <a:rPr lang="tr-TR" sz="1200" kern="1200" dirty="0" smtClean="0">
                <a:solidFill>
                  <a:schemeClr val="tx1"/>
                </a:solidFill>
                <a:effectLst/>
                <a:latin typeface="+mn-lt"/>
                <a:ea typeface="+mn-ea"/>
                <a:cs typeface="+mn-cs"/>
              </a:rPr>
              <a:t> seçenekleri bulunmaktadır.  Öğrenciler soruyu şu şekilde cevaplamalıdır:</a:t>
            </a:r>
          </a:p>
          <a:p>
            <a:r>
              <a:rPr lang="tr-TR" sz="1200" kern="1200" dirty="0" smtClean="0">
                <a:solidFill>
                  <a:schemeClr val="tx1"/>
                </a:solidFill>
                <a:effectLst/>
                <a:latin typeface="+mn-lt"/>
                <a:ea typeface="+mn-ea"/>
                <a:cs typeface="+mn-cs"/>
              </a:rPr>
              <a:t> </a:t>
            </a:r>
          </a:p>
          <a:p>
            <a:pPr lvl="0"/>
            <a:r>
              <a:rPr lang="tr-TR" sz="1200" kern="1200" dirty="0" smtClean="0">
                <a:solidFill>
                  <a:schemeClr val="tx1"/>
                </a:solidFill>
                <a:effectLst/>
                <a:latin typeface="+mn-lt"/>
                <a:ea typeface="+mn-ea"/>
                <a:cs typeface="+mn-cs"/>
              </a:rPr>
              <a:t>Koşucunun karşılaşacağı sağlık sorunu </a:t>
            </a:r>
            <a:r>
              <a:rPr lang="tr-TR" sz="1200" b="1" i="1" kern="1200" dirty="0" err="1" smtClean="0">
                <a:solidFill>
                  <a:schemeClr val="tx1"/>
                </a:solidFill>
                <a:effectLst/>
                <a:latin typeface="+mn-lt"/>
                <a:ea typeface="+mn-ea"/>
                <a:cs typeface="+mn-cs"/>
              </a:rPr>
              <a:t>dehidrasyondur</a:t>
            </a:r>
            <a:r>
              <a:rPr lang="tr-TR" sz="1200" kern="1200" dirty="0" smtClean="0">
                <a:solidFill>
                  <a:schemeClr val="tx1"/>
                </a:solidFill>
                <a:effectLst/>
                <a:latin typeface="+mn-lt"/>
                <a:ea typeface="+mn-ea"/>
                <a:cs typeface="+mn-cs"/>
              </a:rPr>
              <a:t>.</a:t>
            </a:r>
          </a:p>
          <a:p>
            <a:pPr lvl="0"/>
            <a:r>
              <a:rPr lang="tr-TR" sz="1200" kern="1200" dirty="0" smtClean="0">
                <a:solidFill>
                  <a:schemeClr val="tx1"/>
                </a:solidFill>
                <a:effectLst/>
                <a:latin typeface="+mn-lt"/>
                <a:ea typeface="+mn-ea"/>
                <a:cs typeface="+mn-cs"/>
              </a:rPr>
              <a:t>Bu da bir saatlik koşudan sonra koşucunun </a:t>
            </a:r>
            <a:r>
              <a:rPr lang="tr-TR" sz="1200" b="1" i="1" kern="1200" dirty="0" smtClean="0">
                <a:solidFill>
                  <a:schemeClr val="tx1"/>
                </a:solidFill>
                <a:effectLst/>
                <a:latin typeface="+mn-lt"/>
                <a:ea typeface="+mn-ea"/>
                <a:cs typeface="+mn-cs"/>
              </a:rPr>
              <a:t>su kaybından</a:t>
            </a:r>
            <a:r>
              <a:rPr lang="tr-TR" sz="1200" kern="1200" dirty="0" smtClean="0">
                <a:solidFill>
                  <a:schemeClr val="tx1"/>
                </a:solidFill>
                <a:effectLst/>
                <a:latin typeface="+mn-lt"/>
                <a:ea typeface="+mn-ea"/>
                <a:cs typeface="+mn-cs"/>
              </a:rPr>
              <a:t> anlaşılmaktadır.</a:t>
            </a:r>
          </a:p>
          <a:p>
            <a:r>
              <a:rPr lang="tr-TR" sz="1200" kern="1200" dirty="0" smtClean="0">
                <a:solidFill>
                  <a:schemeClr val="tx1"/>
                </a:solidFill>
                <a:effectLst/>
                <a:latin typeface="+mn-lt"/>
                <a:ea typeface="+mn-ea"/>
                <a:cs typeface="+mn-cs"/>
              </a:rPr>
              <a:t> </a:t>
            </a:r>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31</a:t>
            </a:fld>
            <a:endParaRPr lang="tr-TR"/>
          </a:p>
        </p:txBody>
      </p:sp>
    </p:spTree>
    <p:extLst>
      <p:ext uri="{BB962C8B-B14F-4D97-AF65-F5344CB8AC3E}">
        <p14:creationId xmlns:p14="http://schemas.microsoft.com/office/powerpoint/2010/main" val="631435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Normal şartlarda tabloda boş olacaktır ve öğrenciler ekranda Çatı Rengi ve Dışarıdaki Hava Sıcaklığı sekmelerinde uygun seçenekleri seçip simülasyonu başlattıktan sonra elde edilen veriler tabloda görünecektir. Soruyu cevaplandırmak için hava sıcaklığı 40°C ve farklı çatı renkleri seçilerek simülasyonu başlatılarak sonuçların ekrana gelmesi sağlanmalıdır. Bu şartlarda elde veriler yukarıdaki tabloda görünmektedir. Öğrenciler, tablodaki verileri kullanarak soruyu cevaplandırabilirler.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Doğru cevap sırasıyla şöyledir: </a:t>
            </a:r>
            <a:r>
              <a:rPr lang="tr-TR" sz="1200" i="1" kern="1200" dirty="0" smtClean="0">
                <a:solidFill>
                  <a:schemeClr val="tx1"/>
                </a:solidFill>
                <a:effectLst/>
                <a:latin typeface="+mn-lt"/>
                <a:ea typeface="+mn-ea"/>
                <a:cs typeface="+mn-cs"/>
              </a:rPr>
              <a:t>Siyah, Kırmızı </a:t>
            </a:r>
            <a:r>
              <a:rPr lang="tr-TR" sz="1200" kern="1200" dirty="0" smtClean="0">
                <a:solidFill>
                  <a:schemeClr val="tx1"/>
                </a:solidFill>
                <a:effectLst/>
                <a:latin typeface="+mn-lt"/>
                <a:ea typeface="+mn-ea"/>
                <a:cs typeface="+mn-cs"/>
              </a:rPr>
              <a:t>ve</a:t>
            </a:r>
            <a:r>
              <a:rPr lang="tr-TR" sz="1200" i="1" kern="1200" dirty="0" smtClean="0">
                <a:solidFill>
                  <a:schemeClr val="tx1"/>
                </a:solidFill>
                <a:effectLst/>
                <a:latin typeface="+mn-lt"/>
                <a:ea typeface="+mn-ea"/>
                <a:cs typeface="+mn-cs"/>
              </a:rPr>
              <a:t> Beyaz. </a:t>
            </a:r>
            <a:r>
              <a:rPr lang="tr-TR" sz="1200" kern="1200" dirty="0" smtClean="0">
                <a:solidFill>
                  <a:schemeClr val="tx1"/>
                </a:solidFill>
                <a:effectLst/>
                <a:latin typeface="+mn-lt"/>
                <a:ea typeface="+mn-ea"/>
                <a:cs typeface="+mn-cs"/>
              </a:rPr>
              <a:t>Ardından öğrencilerin soruyu cevaplandırmak için kullandığı üç satır veriyi seçmeleri gerekecektir. </a:t>
            </a:r>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34</a:t>
            </a:fld>
            <a:endParaRPr lang="tr-TR"/>
          </a:p>
        </p:txBody>
      </p:sp>
    </p:spTree>
    <p:extLst>
      <p:ext uri="{BB962C8B-B14F-4D97-AF65-F5344CB8AC3E}">
        <p14:creationId xmlns:p14="http://schemas.microsoft.com/office/powerpoint/2010/main" val="209537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39</a:t>
            </a:fld>
            <a:endParaRPr lang="tr-TR"/>
          </a:p>
        </p:txBody>
      </p:sp>
    </p:spTree>
    <p:extLst>
      <p:ext uri="{BB962C8B-B14F-4D97-AF65-F5344CB8AC3E}">
        <p14:creationId xmlns:p14="http://schemas.microsoft.com/office/powerpoint/2010/main" val="416738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36596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r>
              <a:rPr lang="tr-TR" sz="1200" dirty="0" smtClean="0">
                <a:cs typeface="Arial" pitchFamily="34" charset="0"/>
              </a:rPr>
              <a:t>Her dönemde 3 konu alanından biri, ağırlıklı alan olarak belirlenmektedir. </a:t>
            </a:r>
            <a:endParaRPr lang="tr-TR" sz="1200" dirty="0"/>
          </a:p>
        </p:txBody>
      </p:sp>
      <p:sp>
        <p:nvSpPr>
          <p:cNvPr id="4" name="Slayt Numarası Yer Tutucusu 3"/>
          <p:cNvSpPr>
            <a:spLocks noGrp="1"/>
          </p:cNvSpPr>
          <p:nvPr>
            <p:ph type="sldNum" sz="quarter" idx="10"/>
          </p:nvPr>
        </p:nvSpPr>
        <p:spPr/>
        <p:txBody>
          <a:bodyPr/>
          <a:lstStyle/>
          <a:p>
            <a:fld id="{BD52DC51-6F36-4DA8-BD49-1DDE3E1E047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7046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10</a:t>
            </a:fld>
            <a:endParaRPr lang="tr-TR"/>
          </a:p>
        </p:txBody>
      </p:sp>
    </p:spTree>
    <p:extLst>
      <p:ext uri="{BB962C8B-B14F-4D97-AF65-F5344CB8AC3E}">
        <p14:creationId xmlns:p14="http://schemas.microsoft.com/office/powerpoint/2010/main" val="402461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256970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15</a:t>
            </a:fld>
            <a:endParaRPr lang="tr-TR"/>
          </a:p>
        </p:txBody>
      </p:sp>
    </p:spTree>
    <p:extLst>
      <p:ext uri="{BB962C8B-B14F-4D97-AF65-F5344CB8AC3E}">
        <p14:creationId xmlns:p14="http://schemas.microsoft.com/office/powerpoint/2010/main" val="405135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Öğrenci Hazırlığı için yapılanlar</a:t>
            </a:r>
            <a:r>
              <a:rPr lang="tr-TR" baseline="0" dirty="0" smtClean="0"/>
              <a:t> anlatılacak.</a:t>
            </a: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34973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Öğrenci Hazırlığı için yapılanlar</a:t>
            </a:r>
            <a:r>
              <a:rPr lang="tr-TR" baseline="0" dirty="0" smtClean="0"/>
              <a:t> anlatılacak.</a:t>
            </a: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406871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3526763-0622-46E2-97FF-C2BD1B5E5023}" type="datetime1">
              <a:rPr lang="tr-TR" smtClean="0"/>
              <a:t>6.5.2016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4FCA97-5100-49D0-967C-714F121A3837}" type="datetime1">
              <a:rPr lang="tr-TR" smtClean="0"/>
              <a:t>6.5.2016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F8B43C2-F196-4610-B1D3-9E5F9BEC7194}" type="datetime1">
              <a:rPr lang="tr-TR" smtClean="0"/>
              <a:t>6.5.2016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6932"/>
            <a:ext cx="9144000" cy="5143500"/>
          </a:xfrm>
          <a:prstGeom prst="rect">
            <a:avLst/>
          </a:prstGeom>
          <a:gradFill flip="none" rotWithShape="1">
            <a:gsLst>
              <a:gs pos="0">
                <a:schemeClr val="accent1">
                  <a:tint val="66000"/>
                  <a:satMod val="160000"/>
                </a:schemeClr>
              </a:gs>
              <a:gs pos="50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2" y="978329"/>
            <a:ext cx="9143999" cy="1013754"/>
          </a:xfrm>
        </p:spPr>
        <p:txBody>
          <a:bodyPr anchor="b">
            <a:normAutofit/>
          </a:bodyPr>
          <a:lstStyle>
            <a:lvl1pPr algn="ctr">
              <a:defRPr sz="3300">
                <a:solidFill>
                  <a:srgbClr val="0070C0"/>
                </a:solidFill>
                <a:latin typeface="Arial Black" panose="020B0A04020102020204" pitchFamily="34" charset="0"/>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 y="2701529"/>
            <a:ext cx="9143999" cy="342117"/>
          </a:xfr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solidFill>
                  <a:srgbClr val="0070C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p>
        </p:txBody>
      </p:sp>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7743" y="92507"/>
            <a:ext cx="2017682" cy="523622"/>
          </a:xfrm>
          <a:prstGeom prst="rect">
            <a:avLst/>
          </a:prstGeom>
          <a:noFill/>
        </p:spPr>
      </p:pic>
      <p:grpSp>
        <p:nvGrpSpPr>
          <p:cNvPr id="10" name="Group 9"/>
          <p:cNvGrpSpPr/>
          <p:nvPr userDrawn="1"/>
        </p:nvGrpSpPr>
        <p:grpSpPr>
          <a:xfrm>
            <a:off x="98418" y="3243"/>
            <a:ext cx="2052032" cy="751109"/>
            <a:chOff x="71589" y="-25494"/>
            <a:chExt cx="2100350" cy="1001479"/>
          </a:xfrm>
        </p:grpSpPr>
        <p:grpSp>
          <p:nvGrpSpPr>
            <p:cNvPr id="11" name="Group 10"/>
            <p:cNvGrpSpPr/>
            <p:nvPr/>
          </p:nvGrpSpPr>
          <p:grpSpPr>
            <a:xfrm>
              <a:off x="133764" y="87550"/>
              <a:ext cx="478903" cy="798583"/>
              <a:chOff x="133764" y="87550"/>
              <a:chExt cx="478903" cy="798583"/>
            </a:xfrm>
          </p:grpSpPr>
          <p:sp>
            <p:nvSpPr>
              <p:cNvPr id="29" name="Rectangle 28"/>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sp>
          <p:nvSpPr>
            <p:cNvPr id="12" name="Rectangle 11"/>
            <p:cNvSpPr/>
            <p:nvPr/>
          </p:nvSpPr>
          <p:spPr>
            <a:xfrm>
              <a:off x="71589" y="-23466"/>
              <a:ext cx="502398"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P</a:t>
              </a:r>
              <a:endParaRPr lang="en-US" sz="3300" dirty="0">
                <a:solidFill>
                  <a:prstClr val="white"/>
                </a:solidFill>
                <a:latin typeface="Arial Black" panose="020B0A04020102020204" pitchFamily="34" charset="0"/>
              </a:endParaRPr>
            </a:p>
          </p:txBody>
        </p:sp>
        <p:sp>
          <p:nvSpPr>
            <p:cNvPr id="13" name="TextBox 12"/>
            <p:cNvSpPr txBox="1"/>
            <p:nvPr/>
          </p:nvSpPr>
          <p:spPr>
            <a:xfrm>
              <a:off x="203938" y="574784"/>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2</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grpSp>
          <p:nvGrpSpPr>
            <p:cNvPr id="14" name="Group 13"/>
            <p:cNvGrpSpPr/>
            <p:nvPr/>
          </p:nvGrpSpPr>
          <p:grpSpPr>
            <a:xfrm>
              <a:off x="655283" y="84635"/>
              <a:ext cx="478903" cy="798583"/>
              <a:chOff x="133764" y="87550"/>
              <a:chExt cx="478903" cy="798583"/>
            </a:xfrm>
          </p:grpSpPr>
          <p:sp>
            <p:nvSpPr>
              <p:cNvPr id="27" name="Rectangle 26"/>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grpSp>
          <p:nvGrpSpPr>
            <p:cNvPr id="15" name="Group 14"/>
            <p:cNvGrpSpPr/>
            <p:nvPr/>
          </p:nvGrpSpPr>
          <p:grpSpPr>
            <a:xfrm>
              <a:off x="1175427" y="84635"/>
              <a:ext cx="478903" cy="798583"/>
              <a:chOff x="133764" y="87550"/>
              <a:chExt cx="478903" cy="798583"/>
            </a:xfrm>
          </p:grpSpPr>
          <p:sp>
            <p:nvSpPr>
              <p:cNvPr id="25" name="Rectangle 24"/>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grpSp>
          <p:nvGrpSpPr>
            <p:cNvPr id="16" name="Group 15"/>
            <p:cNvGrpSpPr/>
            <p:nvPr/>
          </p:nvGrpSpPr>
          <p:grpSpPr>
            <a:xfrm>
              <a:off x="1693036" y="84635"/>
              <a:ext cx="478903" cy="798583"/>
              <a:chOff x="133764" y="87550"/>
              <a:chExt cx="478903" cy="798583"/>
            </a:xfrm>
          </p:grpSpPr>
          <p:sp>
            <p:nvSpPr>
              <p:cNvPr id="23" name="Rectangle 22"/>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4" name="Rectangle 23"/>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sp>
          <p:nvSpPr>
            <p:cNvPr id="17" name="Rectangle 16"/>
            <p:cNvSpPr/>
            <p:nvPr/>
          </p:nvSpPr>
          <p:spPr>
            <a:xfrm>
              <a:off x="695001" y="-23281"/>
              <a:ext cx="358012"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I</a:t>
              </a:r>
              <a:endParaRPr lang="en-US" sz="3300" dirty="0">
                <a:solidFill>
                  <a:prstClr val="white"/>
                </a:solidFill>
                <a:latin typeface="Arial Black" panose="020B0A04020102020204" pitchFamily="34" charset="0"/>
              </a:endParaRPr>
            </a:p>
          </p:txBody>
        </p:sp>
        <p:sp>
          <p:nvSpPr>
            <p:cNvPr id="18" name="Rectangle 17"/>
            <p:cNvSpPr/>
            <p:nvPr/>
          </p:nvSpPr>
          <p:spPr>
            <a:xfrm>
              <a:off x="1123114" y="-24415"/>
              <a:ext cx="502398"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S</a:t>
              </a:r>
              <a:endParaRPr lang="en-US" sz="3300" dirty="0">
                <a:solidFill>
                  <a:prstClr val="white"/>
                </a:solidFill>
                <a:latin typeface="Arial Black" panose="020B0A04020102020204" pitchFamily="34" charset="0"/>
              </a:endParaRPr>
            </a:p>
          </p:txBody>
        </p:sp>
        <p:sp>
          <p:nvSpPr>
            <p:cNvPr id="19" name="Rectangle 18"/>
            <p:cNvSpPr/>
            <p:nvPr/>
          </p:nvSpPr>
          <p:spPr>
            <a:xfrm>
              <a:off x="1623675" y="-25494"/>
              <a:ext cx="525368"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A</a:t>
              </a:r>
              <a:endParaRPr lang="en-US" sz="3300" dirty="0">
                <a:solidFill>
                  <a:prstClr val="white"/>
                </a:solidFill>
                <a:latin typeface="Arial Black" panose="020B0A04020102020204" pitchFamily="34" charset="0"/>
              </a:endParaRPr>
            </a:p>
          </p:txBody>
        </p:sp>
        <p:sp>
          <p:nvSpPr>
            <p:cNvPr id="20" name="TextBox 19"/>
            <p:cNvSpPr txBox="1"/>
            <p:nvPr/>
          </p:nvSpPr>
          <p:spPr>
            <a:xfrm>
              <a:off x="730771" y="575876"/>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0</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sp>
          <p:nvSpPr>
            <p:cNvPr id="21" name="TextBox 20"/>
            <p:cNvSpPr txBox="1"/>
            <p:nvPr/>
          </p:nvSpPr>
          <p:spPr>
            <a:xfrm>
              <a:off x="1239110" y="574784"/>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1</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sp>
          <p:nvSpPr>
            <p:cNvPr id="22" name="TextBox 21"/>
            <p:cNvSpPr txBox="1"/>
            <p:nvPr/>
          </p:nvSpPr>
          <p:spPr>
            <a:xfrm>
              <a:off x="1763210" y="575689"/>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8</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grpSp>
      <p:sp>
        <p:nvSpPr>
          <p:cNvPr id="39" name="Text Placeholder 38"/>
          <p:cNvSpPr>
            <a:spLocks noGrp="1"/>
          </p:cNvSpPr>
          <p:nvPr userDrawn="1">
            <p:ph type="body" sz="quarter" idx="13"/>
          </p:nvPr>
        </p:nvSpPr>
        <p:spPr>
          <a:xfrm>
            <a:off x="0" y="3625454"/>
            <a:ext cx="9144000" cy="620315"/>
          </a:xfrm>
        </p:spPr>
        <p:txBody>
          <a:bodyPr>
            <a:normAutofit/>
          </a:bodyPr>
          <a:lstStyle>
            <a:lvl1pPr algn="ctr">
              <a:buNone/>
              <a:defRPr lang="en-US" sz="1500" kern="1200" dirty="0" smtClean="0">
                <a:solidFill>
                  <a:srgbClr val="0070C0"/>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34" name="Rectangle 33"/>
          <p:cNvSpPr/>
          <p:nvPr userDrawn="1"/>
        </p:nvSpPr>
        <p:spPr>
          <a:xfrm>
            <a:off x="0" y="4743450"/>
            <a:ext cx="9144000" cy="478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35" name="Picture 3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5362" y="4834274"/>
            <a:ext cx="919344" cy="274320"/>
          </a:xfrm>
          <a:prstGeom prst="rect">
            <a:avLst/>
          </a:prstGeom>
          <a:ln>
            <a:solidFill>
              <a:schemeClr val="bg1"/>
            </a:solidFill>
          </a:ln>
        </p:spPr>
      </p:pic>
      <p:graphicFrame>
        <p:nvGraphicFramePr>
          <p:cNvPr id="36" name="Object 35"/>
          <p:cNvGraphicFramePr>
            <a:graphicFrameLocks noChangeAspect="1"/>
          </p:cNvGraphicFramePr>
          <p:nvPr userDrawn="1">
            <p:extLst/>
          </p:nvPr>
        </p:nvGraphicFramePr>
        <p:xfrm>
          <a:off x="870822" y="4766646"/>
          <a:ext cx="612775" cy="409575"/>
        </p:xfrm>
        <a:graphic>
          <a:graphicData uri="http://schemas.openxmlformats.org/presentationml/2006/ole">
            <mc:AlternateContent xmlns:mc="http://schemas.openxmlformats.org/markup-compatibility/2006">
              <mc:Choice xmlns:v="urn:schemas-microsoft-com:vml" Requires="v">
                <p:oleObj spid="_x0000_s1026" name="Image" r:id="rId5" imgW="1269841" imgH="850794" progId="">
                  <p:embed/>
                </p:oleObj>
              </mc:Choice>
              <mc:Fallback>
                <p:oleObj name="Image" r:id="rId5" imgW="1269841" imgH="85079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822" y="4766646"/>
                        <a:ext cx="612775" cy="409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 name="Picture 26"/>
          <p:cNvPicPr>
            <a:picLocks noChangeAspect="1" noChangeArrowheads="1"/>
          </p:cNvPicPr>
          <p:nvPr userDrawn="1"/>
        </p:nvPicPr>
        <p:blipFill>
          <a:blip r:embed="rId7" cstate="print"/>
          <a:srcRect/>
          <a:stretch>
            <a:fillRect/>
          </a:stretch>
        </p:blipFill>
        <p:spPr bwMode="auto">
          <a:xfrm>
            <a:off x="4934265" y="4834274"/>
            <a:ext cx="1244188" cy="274320"/>
          </a:xfrm>
          <a:prstGeom prst="rect">
            <a:avLst/>
          </a:prstGeom>
          <a:noFill/>
          <a:ln w="9525">
            <a:solidFill>
              <a:schemeClr val="bg1"/>
            </a:solidFill>
            <a:miter lim="800000"/>
            <a:headEnd/>
            <a:tailEnd/>
          </a:ln>
          <a:effectLst/>
        </p:spPr>
      </p:pic>
      <p:pic>
        <p:nvPicPr>
          <p:cNvPr id="38" name="Picture 1"/>
          <p:cNvPicPr>
            <a:picLocks noChangeAspect="1" noChangeArrowheads="1"/>
          </p:cNvPicPr>
          <p:nvPr userDrawn="1"/>
        </p:nvPicPr>
        <p:blipFill>
          <a:blip r:embed="rId8" cstate="print"/>
          <a:srcRect/>
          <a:stretch>
            <a:fillRect/>
          </a:stretch>
        </p:blipFill>
        <p:spPr bwMode="auto">
          <a:xfrm>
            <a:off x="7231247" y="4842537"/>
            <a:ext cx="1099128" cy="257795"/>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17115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22467"/>
            <a:ext cx="9144000" cy="443423"/>
          </a:xfrm>
        </p:spPr>
        <p:txBody>
          <a:bodyPr>
            <a:no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29842" y="1020536"/>
            <a:ext cx="7741272" cy="3706588"/>
          </a:xfrm>
        </p:spPr>
        <p:txBody>
          <a:bodyPr/>
          <a:lstStyle>
            <a:lvl1pPr marL="171450" indent="-171450">
              <a:buClr>
                <a:srgbClr val="0070C0"/>
              </a:buClr>
              <a:buFont typeface="Arial" panose="020B0604020202020204" pitchFamily="34" charset="0"/>
              <a:buChar char="•"/>
              <a:defRPr sz="2100"/>
            </a:lvl1pPr>
            <a:lvl2pPr marL="514350" indent="-171450">
              <a:buClr>
                <a:srgbClr val="0070C0"/>
              </a:buClr>
              <a:buFont typeface="Arial" panose="020B0604020202020204" pitchFamily="34" charset="0"/>
              <a:buChar char="•"/>
              <a:defRPr sz="1800"/>
            </a:lvl2pPr>
            <a:lvl3pPr marL="857250" indent="-171450">
              <a:buClr>
                <a:srgbClr val="0070C0"/>
              </a:buClr>
              <a:buFont typeface="Arial" panose="020B0604020202020204" pitchFamily="34" charset="0"/>
              <a:buChar char="•"/>
              <a:defRPr/>
            </a:lvl3pPr>
            <a:lvl4pPr marL="1200150" indent="-171450">
              <a:buClr>
                <a:srgbClr val="0070C0"/>
              </a:buClr>
              <a:buFont typeface="Arial" panose="020B0604020202020204" pitchFamily="34" charset="0"/>
              <a:buChar char="•"/>
              <a:defRPr/>
            </a:lvl4pPr>
            <a:lvl5pPr marL="1543050" indent="-171450">
              <a:buClr>
                <a:srgbClr val="0070C0"/>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10" name="Rectangle 9"/>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Slide Number Placeholder 8"/>
          <p:cNvSpPr>
            <a:spLocks noGrp="1"/>
          </p:cNvSpPr>
          <p:nvPr>
            <p:ph type="sldNum" sz="quarter" idx="12"/>
          </p:nvPr>
        </p:nvSpPr>
        <p:spPr>
          <a:xfrm>
            <a:off x="7018022"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3946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4957278"/>
            <a:ext cx="3086100" cy="273844"/>
          </a:xfrm>
          <a:prstGeom prst="rect">
            <a:avLst/>
          </a:prstGeom>
        </p:spPr>
        <p:txBody>
          <a:bodyPr/>
          <a:lstStyle/>
          <a:p>
            <a:endParaRPr lang="en-US" dirty="0">
              <a:solidFill>
                <a:prstClr val="black"/>
              </a:solidFill>
            </a:endParaRPr>
          </a:p>
        </p:txBody>
      </p:sp>
      <p:sp>
        <p:nvSpPr>
          <p:cNvPr id="7" name="Rectangle 6"/>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1512604" y="802536"/>
            <a:ext cx="6106538" cy="3706238"/>
          </a:xfrm>
          <a:prstGeom prst="rect">
            <a:avLst/>
          </a:prstGeom>
          <a:solidFill>
            <a:schemeClr val="bg1"/>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0" y="136464"/>
            <a:ext cx="9144000" cy="397318"/>
          </a:xfrm>
        </p:spPr>
        <p:txBody>
          <a:bodyPr>
            <a:no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10" name="Content Placeholder 3"/>
          <p:cNvSpPr>
            <a:spLocks noGrp="1"/>
          </p:cNvSpPr>
          <p:nvPr>
            <p:ph sz="half" idx="2"/>
          </p:nvPr>
        </p:nvSpPr>
        <p:spPr>
          <a:xfrm>
            <a:off x="1741715" y="1020536"/>
            <a:ext cx="5704115" cy="3404507"/>
          </a:xfrm>
        </p:spPr>
        <p:txBody>
          <a:bodyPr/>
          <a:lstStyle>
            <a:lvl1pPr marL="171450" indent="-171450">
              <a:buClr>
                <a:srgbClr val="0070C0"/>
              </a:buClr>
              <a:buFont typeface="Arial" panose="020B0604020202020204" pitchFamily="34" charset="0"/>
              <a:buChar char="•"/>
              <a:defRPr sz="2100"/>
            </a:lvl1pPr>
            <a:lvl2pPr marL="514350" indent="-171450">
              <a:buClr>
                <a:srgbClr val="0070C0"/>
              </a:buClr>
              <a:buFont typeface="Arial" panose="020B0604020202020204" pitchFamily="34" charset="0"/>
              <a:buChar char="•"/>
              <a:defRPr sz="1800"/>
            </a:lvl2pPr>
            <a:lvl3pPr marL="857250" indent="-171450">
              <a:buClr>
                <a:srgbClr val="0070C0"/>
              </a:buClr>
              <a:buFont typeface="Arial" panose="020B0604020202020204" pitchFamily="34" charset="0"/>
              <a:buChar char="•"/>
              <a:defRPr/>
            </a:lvl3pPr>
            <a:lvl4pPr marL="1200150" indent="-171450">
              <a:buClr>
                <a:srgbClr val="0070C0"/>
              </a:buClr>
              <a:buFont typeface="Arial" panose="020B0604020202020204" pitchFamily="34" charset="0"/>
              <a:buChar char="•"/>
              <a:defRPr/>
            </a:lvl4pPr>
            <a:lvl5pPr marL="1543050" indent="-171450">
              <a:buClr>
                <a:srgbClr val="0070C0"/>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9652" y="4882041"/>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1094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129938"/>
            <a:ext cx="9144000" cy="879490"/>
          </a:xfrm>
        </p:spPr>
        <p:txBody>
          <a:bodyPr anchor="b">
            <a:norm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8" name="Rectangle 7"/>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Slide Number Placeholder 5"/>
          <p:cNvSpPr>
            <a:spLocks noGrp="1"/>
          </p:cNvSpPr>
          <p:nvPr>
            <p:ph type="sldNum" sz="quarter" idx="12"/>
          </p:nvPr>
        </p:nvSpPr>
        <p:spPr>
          <a:xfrm>
            <a:off x="7026186"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2645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719935" y="588512"/>
            <a:ext cx="7680896" cy="4482957"/>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ectangle 8"/>
          <p:cNvSpPr/>
          <p:nvPr userDrawn="1"/>
        </p:nvSpPr>
        <p:spPr>
          <a:xfrm>
            <a:off x="1087448" y="3777011"/>
            <a:ext cx="6969107" cy="101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0" y="0"/>
            <a:ext cx="9144000" cy="754493"/>
          </a:xfrm>
        </p:spPr>
        <p:txBody>
          <a:bodyPr>
            <a:norm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1087448" y="943284"/>
            <a:ext cx="6969107" cy="2702903"/>
          </a:xfrm>
        </p:spPr>
        <p:txBody>
          <a:bodyPr>
            <a:normAutofit/>
          </a:bodyPr>
          <a:lstStyle>
            <a:lvl1pPr>
              <a:buClr>
                <a:srgbClr val="0070C0"/>
              </a:buClr>
              <a:defRPr sz="1800">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7" name="Slide Number Placeholder 6"/>
          <p:cNvSpPr>
            <a:spLocks noGrp="1"/>
          </p:cNvSpPr>
          <p:nvPr>
            <p:ph type="sldNum" sz="quarter" idx="12"/>
          </p:nvPr>
        </p:nvSpPr>
        <p:spPr>
          <a:xfrm>
            <a:off x="7004376" y="4879893"/>
            <a:ext cx="2057400" cy="273844"/>
          </a:xfrm>
          <a:prstGeom prst="rect">
            <a:avLst/>
          </a:prstGeom>
        </p:spPr>
        <p:txBody>
          <a:bodyPr/>
          <a:lstStyle>
            <a:lvl1pPr algn="r">
              <a:defRPr sz="1050" b="1">
                <a:solidFill>
                  <a:schemeClr val="accent1">
                    <a:lumMod val="50000"/>
                  </a:schemeClr>
                </a:solidFill>
                <a:latin typeface="Arial" panose="020B0604020202020204" pitchFamily="34" charset="0"/>
                <a:cs typeface="Arial" panose="020B0604020202020204" pitchFamily="34" charset="0"/>
              </a:defRPr>
            </a:lvl1pPr>
          </a:lstStyle>
          <a:p>
            <a:fld id="{79E9BDE4-0FE9-45AC-9018-D06CCE4FC0B7}" type="slidenum">
              <a:rPr lang="en-US" smtClean="0">
                <a:solidFill>
                  <a:srgbClr val="5B9BD5">
                    <a:lumMod val="50000"/>
                  </a:srgbClr>
                </a:solidFill>
              </a:rPr>
              <a:pPr/>
              <a:t>‹#›</a:t>
            </a:fld>
            <a:endParaRPr lang="en-US" dirty="0">
              <a:solidFill>
                <a:srgbClr val="5B9BD5">
                  <a:lumMod val="50000"/>
                </a:srgbClr>
              </a:solidFill>
            </a:endParaRPr>
          </a:p>
        </p:txBody>
      </p:sp>
      <p:sp>
        <p:nvSpPr>
          <p:cNvPr id="5" name="Text Placeholder 4"/>
          <p:cNvSpPr>
            <a:spLocks noGrp="1"/>
          </p:cNvSpPr>
          <p:nvPr>
            <p:ph type="body" sz="quarter" idx="13" hasCustomPrompt="1"/>
          </p:nvPr>
        </p:nvSpPr>
        <p:spPr>
          <a:xfrm>
            <a:off x="1094283" y="4017601"/>
            <a:ext cx="6940446" cy="673894"/>
          </a:xfrm>
        </p:spPr>
        <p:txBody>
          <a:bodyPr/>
          <a:lstStyle>
            <a:lvl1pPr marL="0" indent="0" algn="ctr">
              <a:buFontTx/>
              <a:buNone/>
              <a:defRPr>
                <a:solidFill>
                  <a:srgbClr val="FFFFFF"/>
                </a:solidFill>
                <a:latin typeface="Arial Black" panose="020B0A04020102020204" pitchFamily="34" charset="0"/>
              </a:defRPr>
            </a:lvl1pPr>
          </a:lstStyle>
          <a:p>
            <a:pPr lvl="0"/>
            <a:r>
              <a:rPr lang="en-US" dirty="0" smtClean="0"/>
              <a:t>Click to edit banner text</a:t>
            </a:r>
          </a:p>
        </p:txBody>
      </p:sp>
    </p:spTree>
    <p:extLst>
      <p:ext uri="{BB962C8B-B14F-4D97-AF65-F5344CB8AC3E}">
        <p14:creationId xmlns:p14="http://schemas.microsoft.com/office/powerpoint/2010/main" val="4043929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594323" y="1"/>
            <a:ext cx="7942457" cy="5070021"/>
          </a:xfrm>
          <a:prstGeom prst="rect">
            <a:avLst/>
          </a:prstGeom>
          <a:gradFill flip="none" rotWithShape="1">
            <a:gsLst>
              <a:gs pos="0">
                <a:schemeClr val="accent1">
                  <a:lumMod val="20000"/>
                  <a:lumOff val="80000"/>
                </a:schemeClr>
              </a:gs>
              <a:gs pos="51000">
                <a:schemeClr val="bg1"/>
              </a:gs>
              <a:gs pos="100000">
                <a:schemeClr val="bg1"/>
              </a:gs>
            </a:gsLst>
            <a:lin ang="54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0" y="73480"/>
            <a:ext cx="9144000" cy="562400"/>
          </a:xfrm>
        </p:spPr>
        <p:txBody>
          <a:bodyPr>
            <a:norm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7018022" y="4888572"/>
            <a:ext cx="2057400" cy="273844"/>
          </a:xfrm>
          <a:prstGeom prst="rect">
            <a:avLst/>
          </a:prstGeom>
        </p:spPr>
        <p:txBody>
          <a:bodyPr/>
          <a:lstStyle>
            <a:lvl1pPr algn="r">
              <a:defRPr sz="1050" b="1">
                <a:solidFill>
                  <a:schemeClr val="accent1">
                    <a:lumMod val="50000"/>
                  </a:schemeClr>
                </a:solidFill>
                <a:latin typeface="Arial" panose="020B0604020202020204" pitchFamily="34" charset="0"/>
                <a:cs typeface="Arial" panose="020B0604020202020204" pitchFamily="34" charset="0"/>
              </a:defRPr>
            </a:lvl1pPr>
          </a:lstStyle>
          <a:p>
            <a:fld id="{79E9BDE4-0FE9-45AC-9018-D06CCE4FC0B7}" type="slidenum">
              <a:rPr lang="en-US" smtClean="0">
                <a:solidFill>
                  <a:srgbClr val="5B9BD5">
                    <a:lumMod val="50000"/>
                  </a:srgbClr>
                </a:solidFill>
              </a:rPr>
              <a:pPr/>
              <a:t>‹#›</a:t>
            </a:fld>
            <a:endParaRPr lang="en-US" dirty="0">
              <a:solidFill>
                <a:srgbClr val="5B9BD5">
                  <a:lumMod val="50000"/>
                </a:srgbClr>
              </a:solidFill>
            </a:endParaRPr>
          </a:p>
        </p:txBody>
      </p:sp>
      <p:sp>
        <p:nvSpPr>
          <p:cNvPr id="9" name="Picture Placeholder 2"/>
          <p:cNvSpPr>
            <a:spLocks noGrp="1"/>
          </p:cNvSpPr>
          <p:nvPr>
            <p:ph type="pic" idx="1" hasCustomPrompt="1"/>
          </p:nvPr>
        </p:nvSpPr>
        <p:spPr>
          <a:xfrm>
            <a:off x="796613" y="709357"/>
            <a:ext cx="7550774" cy="4229278"/>
          </a:xfrm>
        </p:spPr>
        <p:txBody>
          <a:bodyPr>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Picture or large body text</a:t>
            </a:r>
            <a:endParaRPr lang="en-US" dirty="0"/>
          </a:p>
        </p:txBody>
      </p:sp>
    </p:spTree>
    <p:extLst>
      <p:ext uri="{BB962C8B-B14F-4D97-AF65-F5344CB8AC3E}">
        <p14:creationId xmlns:p14="http://schemas.microsoft.com/office/powerpoint/2010/main" val="2427909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5" name="Rectangle 4"/>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Picture Placeholder 2"/>
          <p:cNvSpPr>
            <a:spLocks noGrp="1"/>
          </p:cNvSpPr>
          <p:nvPr>
            <p:ph type="pic" idx="1"/>
          </p:nvPr>
        </p:nvSpPr>
        <p:spPr>
          <a:xfrm>
            <a:off x="352255" y="160906"/>
            <a:ext cx="8481502" cy="462302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Slide Number Placeholder 3"/>
          <p:cNvSpPr>
            <a:spLocks noGrp="1"/>
          </p:cNvSpPr>
          <p:nvPr>
            <p:ph type="sldNum" sz="quarter" idx="12"/>
          </p:nvPr>
        </p:nvSpPr>
        <p:spPr>
          <a:xfrm>
            <a:off x="7026186"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4255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802481"/>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6" name="Footer Placeholder 5"/>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8" name="Rectangle 7"/>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Slide Number Placeholder 6"/>
          <p:cNvSpPr>
            <a:spLocks noGrp="1"/>
          </p:cNvSpPr>
          <p:nvPr>
            <p:ph type="sldNum" sz="quarter" idx="12"/>
          </p:nvPr>
        </p:nvSpPr>
        <p:spPr>
          <a:xfrm>
            <a:off x="6993528"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
        <p:nvSpPr>
          <p:cNvPr id="9" name="Text Placeholder 8"/>
          <p:cNvSpPr>
            <a:spLocks noGrp="1"/>
          </p:cNvSpPr>
          <p:nvPr>
            <p:ph type="body" sz="quarter" idx="13"/>
          </p:nvPr>
        </p:nvSpPr>
        <p:spPr>
          <a:xfrm>
            <a:off x="1" y="103585"/>
            <a:ext cx="9144000" cy="454819"/>
          </a:xfrm>
        </p:spPr>
        <p:txBody>
          <a:bodyPr>
            <a:noAutofit/>
          </a:bodyPr>
          <a:lstStyle>
            <a:lvl1pPr marL="0" indent="0" algn="ctr">
              <a:buNone/>
              <a:defRPr sz="3000">
                <a:solidFill>
                  <a:srgbClr val="0070C0"/>
                </a:solidFill>
                <a:latin typeface="Arial Black" panose="020B0A04020102020204" pitchFamily="34" charset="0"/>
              </a:defRPr>
            </a:lvl1pPr>
            <a:lvl2pPr marL="342900" indent="0">
              <a:buNone/>
              <a:defRPr/>
            </a:lvl2pPr>
          </a:lstStyle>
          <a:p>
            <a:pPr lvl="0"/>
            <a:r>
              <a:rPr lang="en-US" dirty="0" smtClean="0"/>
              <a:t>Click to edit Master text styles</a:t>
            </a:r>
          </a:p>
        </p:txBody>
      </p:sp>
    </p:spTree>
    <p:extLst>
      <p:ext uri="{BB962C8B-B14F-4D97-AF65-F5344CB8AC3E}">
        <p14:creationId xmlns:p14="http://schemas.microsoft.com/office/powerpoint/2010/main" val="1485016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FBDB374-73CA-4705-BF9D-1FFC2F723BA4}" type="datetime1">
              <a:rPr lang="tr-TR" smtClean="0"/>
              <a:t>6.5.2016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95DE9798-7CB8-4100-981A-89B6BD52446E}" type="datetimeFigureOut">
              <a:rPr lang="tr-TR" smtClean="0">
                <a:solidFill>
                  <a:prstClr val="white">
                    <a:alpha val="60000"/>
                  </a:prstClr>
                </a:solidFill>
              </a:rPr>
              <a:pPr/>
              <a:t>6.5.2016</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tr-TR">
              <a:solidFill>
                <a:prstClr val="white">
                  <a:alpha val="60000"/>
                </a:prstClr>
              </a:solidFill>
            </a:endParaRP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70561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95570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65836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7" name="Slide Number Placeholder 6"/>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33412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8326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4" name="Footer Placeholder 3"/>
          <p:cNvSpPr>
            <a:spLocks noGrp="1"/>
          </p:cNvSpPr>
          <p:nvPr>
            <p:ph type="ftr" sz="quarter" idx="11"/>
          </p:nvPr>
        </p:nvSpPr>
        <p:spPr/>
        <p:txBody>
          <a:bodyPr/>
          <a:lstStyle/>
          <a:p>
            <a:endParaRPr lang="tr-TR">
              <a:solidFill>
                <a:srgbClr val="B31166"/>
              </a:solidFill>
            </a:endParaRPr>
          </a:p>
        </p:txBody>
      </p:sp>
      <p:sp>
        <p:nvSpPr>
          <p:cNvPr id="5" name="Slide Number Placeholder 4"/>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94741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3" name="Footer Placeholder 2"/>
          <p:cNvSpPr>
            <a:spLocks noGrp="1"/>
          </p:cNvSpPr>
          <p:nvPr>
            <p:ph type="ftr" sz="quarter" idx="11"/>
          </p:nvPr>
        </p:nvSpPr>
        <p:spPr/>
        <p:txBody>
          <a:bodyPr/>
          <a:lstStyle/>
          <a:p>
            <a:endParaRPr lang="tr-TR">
              <a:solidFill>
                <a:srgbClr val="B31166"/>
              </a:solidFill>
            </a:endParaRP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90075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61453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00354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2527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2E9DB50-D82F-4036-80A2-F1EA0EBAE860}" type="datetime1">
              <a:rPr lang="tr-TR" smtClean="0"/>
              <a:t>6.5.2016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89177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dirty="0">
                <a:solidFill>
                  <a:srgbClr val="B31166">
                    <a:lumMod val="60000"/>
                    <a:lumOff val="40000"/>
                  </a:srgb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86687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77655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68496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8" name="Footer Placeholder 7"/>
          <p:cNvSpPr>
            <a:spLocks noGrp="1"/>
          </p:cNvSpPr>
          <p:nvPr>
            <p:ph type="ftr" sz="quarter" idx="11"/>
          </p:nvPr>
        </p:nvSpPr>
        <p:spPr>
          <a:xfrm>
            <a:off x="420833" y="4793879"/>
            <a:ext cx="2733212" cy="228601"/>
          </a:xfrm>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29203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044912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95DE9798-7CB8-4100-981A-89B6BD52446E}" type="datetimeFigureOut">
              <a:rPr lang="tr-TR" smtClean="0">
                <a:solidFill>
                  <a:srgbClr val="B31166"/>
                </a:solidFill>
              </a:rPr>
              <a:pPr/>
              <a:t>6.5.2016</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60853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9465D9D-689C-4886-9564-BD555D43C435}"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grpSp>
        <p:nvGrpSpPr>
          <p:cNvPr id="9" name="Grup 8"/>
          <p:cNvGrpSpPr/>
          <p:nvPr userDrawn="1"/>
        </p:nvGrpSpPr>
        <p:grpSpPr>
          <a:xfrm>
            <a:off x="7884368" y="-1"/>
            <a:ext cx="1226095" cy="5143501"/>
            <a:chOff x="7884368" y="-1"/>
            <a:chExt cx="1226095" cy="5143501"/>
          </a:xfrm>
        </p:grpSpPr>
        <p:cxnSp>
          <p:nvCxnSpPr>
            <p:cNvPr id="29" name="Straight Connector 18"/>
            <p:cNvCxnSpPr/>
            <p:nvPr/>
          </p:nvCxnSpPr>
          <p:spPr>
            <a:xfrm>
              <a:off x="8100392" y="0"/>
              <a:ext cx="598060" cy="51435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19"/>
            <p:cNvCxnSpPr/>
            <p:nvPr/>
          </p:nvCxnSpPr>
          <p:spPr>
            <a:xfrm flipH="1">
              <a:off x="7884368" y="2763997"/>
              <a:ext cx="1225279" cy="2379503"/>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8336098" y="-1"/>
              <a:ext cx="773548" cy="5143501"/>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8444636" y="-1"/>
              <a:ext cx="665827" cy="5143501"/>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2"/>
            <p:cNvSpPr/>
            <p:nvPr/>
          </p:nvSpPr>
          <p:spPr>
            <a:xfrm>
              <a:off x="8272014" y="2289523"/>
              <a:ext cx="838449" cy="2853977"/>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8100393" y="0"/>
              <a:ext cx="1009254"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8777809" y="-1"/>
              <a:ext cx="331837" cy="5143501"/>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8788167" y="-1"/>
              <a:ext cx="321479" cy="5143501"/>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6"/>
            <p:cNvSpPr/>
            <p:nvPr/>
          </p:nvSpPr>
          <p:spPr>
            <a:xfrm>
              <a:off x="8642238" y="2695422"/>
              <a:ext cx="467409" cy="2448078"/>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117213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16D86E3-04CB-4832-B57B-C9031DE39CF4}"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2792556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FCCC6D2-7029-4E6E-B369-D5D8C5741CAD}"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123892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9D581D7-1D2D-41D0-9736-BF2EBC2C99E4}" type="datetime1">
              <a:rPr lang="tr-TR" smtClean="0"/>
              <a:t>6.5.2016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BC8B0B7-53E0-4C97-A994-52A6A01CED6F}" type="datetime1">
              <a:rPr lang="tr-TR" smtClean="0">
                <a:solidFill>
                  <a:prstClr val="black">
                    <a:tint val="75000"/>
                  </a:prstClr>
                </a:solidFill>
              </a:rPr>
              <a:pPr/>
              <a:t>6.5.2016</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4272655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75F466C-6E5B-40D7-AA8E-2512F3A74303}" type="datetime1">
              <a:rPr lang="tr-TR" smtClean="0">
                <a:solidFill>
                  <a:prstClr val="black">
                    <a:tint val="75000"/>
                  </a:prstClr>
                </a:solidFill>
              </a:rPr>
              <a:pPr/>
              <a:t>6.5.2016</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2191391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B78F756-9CF3-4A5E-B6E9-CE5BD75656D1}" type="datetime1">
              <a:rPr lang="tr-TR" smtClean="0">
                <a:solidFill>
                  <a:prstClr val="black">
                    <a:tint val="75000"/>
                  </a:prstClr>
                </a:solidFill>
              </a:rPr>
              <a:pPr/>
              <a:t>6.5.2016</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945711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2C12A-8978-4869-AD4B-430184C0FC67}" type="datetime1">
              <a:rPr lang="tr-TR" smtClean="0">
                <a:solidFill>
                  <a:prstClr val="black">
                    <a:tint val="75000"/>
                  </a:prstClr>
                </a:solidFill>
              </a:rPr>
              <a:pPr/>
              <a:t>6.5.2016</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170549977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3FDB6-3B56-475B-ACEF-EB26DA4D6051}" type="datetime1">
              <a:rPr lang="tr-TR" smtClean="0">
                <a:solidFill>
                  <a:prstClr val="black">
                    <a:tint val="75000"/>
                  </a:prstClr>
                </a:solidFill>
              </a:rPr>
              <a:pPr/>
              <a:t>6.5.2016</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167557986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tr-TR" smtClean="0"/>
              <a:t>Asıl başlık stili için tıklatın</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184802-0A89-4D1B-A53D-EB2DA8690A53}" type="datetime1">
              <a:rPr lang="tr-TR" smtClean="0">
                <a:solidFill>
                  <a:prstClr val="black">
                    <a:tint val="75000"/>
                  </a:prstClr>
                </a:solidFill>
              </a:rPr>
              <a:pPr/>
              <a:t>6.5.2016</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3102340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
        <p:nvSpPr>
          <p:cNvPr id="5" name="Date Placeholder 4"/>
          <p:cNvSpPr>
            <a:spLocks noGrp="1"/>
          </p:cNvSpPr>
          <p:nvPr>
            <p:ph type="dt" sz="half" idx="10"/>
          </p:nvPr>
        </p:nvSpPr>
        <p:spPr/>
        <p:txBody>
          <a:bodyPr/>
          <a:lstStyle/>
          <a:p>
            <a:fld id="{09F117E8-F863-4BDE-8C73-9E0C4DAEFBA8}" type="datetime1">
              <a:rPr lang="tr-TR" smtClean="0">
                <a:solidFill>
                  <a:prstClr val="black">
                    <a:tint val="75000"/>
                  </a:prstClr>
                </a:solidFill>
              </a:rPr>
              <a:pPr/>
              <a:t>6.5.2016</a:t>
            </a:fld>
            <a:endParaRPr lang="tr-TR">
              <a:solidFill>
                <a:prstClr val="black">
                  <a:tint val="75000"/>
                </a:prstClr>
              </a:solidFill>
            </a:endParaRPr>
          </a:p>
        </p:txBody>
      </p:sp>
    </p:spTree>
    <p:extLst>
      <p:ext uri="{BB962C8B-B14F-4D97-AF65-F5344CB8AC3E}">
        <p14:creationId xmlns:p14="http://schemas.microsoft.com/office/powerpoint/2010/main" val="4117540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0F5AFB5-A76A-4A5E-9321-CDA6B7A4742F}"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271363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A3FF9B7-05A3-4756-BE59-AF6F38EAE6E2}"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r>
              <a:rPr lang="en-US" sz="6000" dirty="0">
                <a:ln w="3175" cmpd="sng">
                  <a:noFill/>
                </a:ln>
                <a:solidFill>
                  <a:srgbClr val="92278F">
                    <a:lumMod val="60000"/>
                    <a:lumOff val="40000"/>
                  </a:srgbClr>
                </a:solidFill>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r>
              <a:rPr lang="en-US" sz="6000" dirty="0">
                <a:ln w="3175" cmpd="sng">
                  <a:noFill/>
                </a:ln>
                <a:solidFill>
                  <a:srgbClr val="92278F">
                    <a:lumMod val="60000"/>
                    <a:lumOff val="40000"/>
                  </a:srgbClr>
                </a:solidFill>
                <a:latin typeface="Arial"/>
              </a:rPr>
              <a:t>”</a:t>
            </a:r>
          </a:p>
        </p:txBody>
      </p:sp>
    </p:spTree>
    <p:extLst>
      <p:ext uri="{BB962C8B-B14F-4D97-AF65-F5344CB8AC3E}">
        <p14:creationId xmlns:p14="http://schemas.microsoft.com/office/powerpoint/2010/main" val="1206309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964E7F2-8DDE-46B0-B062-EAB6FD33A740}"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323665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7C967D4-6DB0-4A72-9224-256098DCA0D7}" type="datetime1">
              <a:rPr lang="tr-TR" smtClean="0"/>
              <a:t>6.5.2016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949219B-9177-4869-86EF-2FEF1BA9783F}"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r>
              <a:rPr lang="en-US" sz="6000" dirty="0">
                <a:ln w="3175" cmpd="sng">
                  <a:noFill/>
                </a:ln>
                <a:solidFill>
                  <a:srgbClr val="92278F">
                    <a:lumMod val="60000"/>
                    <a:lumOff val="40000"/>
                  </a:srgbClr>
                </a:solidFill>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r>
              <a:rPr lang="en-US" sz="6000" dirty="0">
                <a:ln w="3175" cmpd="sng">
                  <a:noFill/>
                </a:ln>
                <a:solidFill>
                  <a:srgbClr val="92278F">
                    <a:lumMod val="60000"/>
                    <a:lumOff val="40000"/>
                  </a:srgbClr>
                </a:solidFill>
                <a:latin typeface="Arial"/>
              </a:rPr>
              <a:t>”</a:t>
            </a:r>
          </a:p>
        </p:txBody>
      </p:sp>
    </p:spTree>
    <p:extLst>
      <p:ext uri="{BB962C8B-B14F-4D97-AF65-F5344CB8AC3E}">
        <p14:creationId xmlns:p14="http://schemas.microsoft.com/office/powerpoint/2010/main" val="15187480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09BD75-70F7-4985-8D96-CAAA9DEDD625}"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3530294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A90DF9-AA84-4E69-9FCE-DB9385AC32E3}"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902279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D82A913-29D9-4B21-AC04-E2A0B131D7ED}"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92278F"/>
                </a:solidFill>
              </a:rPr>
              <a:pPr/>
              <a:t>‹#›</a:t>
            </a:fld>
            <a:endParaRPr lang="tr-TR">
              <a:solidFill>
                <a:srgbClr val="92278F"/>
              </a:solidFill>
            </a:endParaRPr>
          </a:p>
        </p:txBody>
      </p:sp>
    </p:spTree>
    <p:extLst>
      <p:ext uri="{BB962C8B-B14F-4D97-AF65-F5344CB8AC3E}">
        <p14:creationId xmlns:p14="http://schemas.microsoft.com/office/powerpoint/2010/main" val="186405498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3526763-0622-46E2-97FF-C2BD1B5E5023}" type="datetime1">
              <a:rPr lang="tr-TR" smtClean="0">
                <a:solidFill>
                  <a:prstClr val="black">
                    <a:tint val="75000"/>
                  </a:prstClr>
                </a:solidFill>
              </a:rPr>
              <a:pPr/>
              <a:t>6.5.2016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3136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FBDB374-73CA-4705-BF9D-1FFC2F723BA4}" type="datetime1">
              <a:rPr lang="tr-TR" smtClean="0">
                <a:solidFill>
                  <a:prstClr val="black">
                    <a:tint val="75000"/>
                  </a:prstClr>
                </a:solidFill>
              </a:rPr>
              <a:pPr/>
              <a:t>6.5.2016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72908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2E9DB50-D82F-4036-80A2-F1EA0EBAE860}" type="datetime1">
              <a:rPr lang="tr-TR" smtClean="0">
                <a:solidFill>
                  <a:prstClr val="black">
                    <a:tint val="75000"/>
                  </a:prstClr>
                </a:solidFill>
              </a:rPr>
              <a:pPr/>
              <a:t>6.5.2016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8912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9D581D7-1D2D-41D0-9736-BF2EBC2C99E4}" type="datetime1">
              <a:rPr lang="tr-TR" smtClean="0">
                <a:solidFill>
                  <a:prstClr val="black">
                    <a:tint val="75000"/>
                  </a:prstClr>
                </a:solidFill>
              </a:rPr>
              <a:pPr/>
              <a:t>6.5.2016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89917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7C967D4-6DB0-4A72-9224-256098DCA0D7}" type="datetime1">
              <a:rPr lang="tr-TR" smtClean="0">
                <a:solidFill>
                  <a:prstClr val="black">
                    <a:tint val="75000"/>
                  </a:prstClr>
                </a:solidFill>
              </a:rPr>
              <a:pPr/>
              <a:t>6.5.2016</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79750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304F58F-7053-413B-A4F9-15B6BA6CA3AD}" type="datetime1">
              <a:rPr lang="tr-TR" smtClean="0">
                <a:solidFill>
                  <a:prstClr val="black">
                    <a:tint val="75000"/>
                  </a:prstClr>
                </a:solidFill>
              </a:rPr>
              <a:pPr/>
              <a:t>6.5.2016</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8840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304F58F-7053-413B-A4F9-15B6BA6CA3AD}" type="datetime1">
              <a:rPr lang="tr-TR" smtClean="0"/>
              <a:t>6.5.2016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E2B6DFD-8E38-44E1-85A9-F8BA902C4FDE}" type="datetime1">
              <a:rPr lang="tr-TR" smtClean="0">
                <a:solidFill>
                  <a:prstClr val="black">
                    <a:tint val="75000"/>
                  </a:prstClr>
                </a:solidFill>
              </a:rPr>
              <a:pPr/>
              <a:t>6.5.2016</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56472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AD988A4-BC27-46B2-8642-6172C0E43F37}" type="datetime1">
              <a:rPr lang="tr-TR" smtClean="0">
                <a:solidFill>
                  <a:prstClr val="black">
                    <a:tint val="75000"/>
                  </a:prstClr>
                </a:solidFill>
              </a:rPr>
              <a:pPr/>
              <a:t>6.5.2016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4790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F9C2D76-AFE1-4621-AC3B-59CFCB9DC561}" type="datetime1">
              <a:rPr lang="tr-TR" smtClean="0">
                <a:solidFill>
                  <a:prstClr val="black">
                    <a:tint val="75000"/>
                  </a:prstClr>
                </a:solidFill>
              </a:rPr>
              <a:pPr/>
              <a:t>6.5.2016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72665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4FCA97-5100-49D0-967C-714F121A3837}" type="datetime1">
              <a:rPr lang="tr-TR" smtClean="0">
                <a:solidFill>
                  <a:prstClr val="black">
                    <a:tint val="75000"/>
                  </a:prstClr>
                </a:solidFill>
              </a:rPr>
              <a:pPr/>
              <a:t>6.5.2016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4621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F8B43C2-F196-4610-B1D3-9E5F9BEC7194}" type="datetime1">
              <a:rPr lang="tr-TR" smtClean="0">
                <a:solidFill>
                  <a:prstClr val="black">
                    <a:tint val="75000"/>
                  </a:prstClr>
                </a:solidFill>
              </a:rPr>
              <a:pPr/>
              <a:t>6.5.2016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18080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61768" y="4888572"/>
            <a:ext cx="2057400" cy="273844"/>
          </a:xfrm>
          <a:prstGeom prst="rect">
            <a:avLst/>
          </a:prstGeom>
        </p:spPr>
        <p:txBody>
          <a:bodyPr/>
          <a:lstStyle>
            <a:lvl1pPr algn="r">
              <a:defRPr b="1">
                <a:solidFill>
                  <a:schemeClr val="accent1">
                    <a:lumMod val="50000"/>
                  </a:schemeClr>
                </a:solidFill>
              </a:defRPr>
            </a:lvl1pPr>
          </a:lstStyle>
          <a:p>
            <a:fld id="{79E9BDE4-0FE9-45AC-9018-D06CCE4FC0B7}" type="slidenum">
              <a:rPr lang="en-US" smtClean="0">
                <a:solidFill>
                  <a:srgbClr val="5B9BD5">
                    <a:lumMod val="50000"/>
                  </a:srgbClr>
                </a:solidFill>
              </a:rPr>
              <a:pPr/>
              <a:t>‹#›</a:t>
            </a:fld>
            <a:endParaRPr lang="en-US" dirty="0">
              <a:solidFill>
                <a:srgbClr val="5B9BD5">
                  <a:lumMod val="50000"/>
                </a:srgbClr>
              </a:solidFill>
            </a:endParaRPr>
          </a:p>
        </p:txBody>
      </p:sp>
    </p:spTree>
    <p:extLst>
      <p:ext uri="{BB962C8B-B14F-4D97-AF65-F5344CB8AC3E}">
        <p14:creationId xmlns:p14="http://schemas.microsoft.com/office/powerpoint/2010/main" val="3411703738"/>
      </p:ext>
    </p:extLst>
  </p:cSld>
  <p:clrMapOvr>
    <a:masterClrMapping/>
  </p:clrMapOvr>
  <mc:AlternateContent xmlns:mc="http://schemas.openxmlformats.org/markup-compatibility/2006">
    <mc:Choice xmlns:p14="http://schemas.microsoft.com/office/powerpoint/2010/main" Requires="p14">
      <p:transition spd="slow" p14:dur="3000">
        <p:push dir="u"/>
      </p:transition>
    </mc:Choice>
    <mc:Fallback>
      <p:transition spd="slow">
        <p:push dir="u"/>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6932"/>
            <a:ext cx="9144000" cy="5143500"/>
          </a:xfrm>
          <a:prstGeom prst="rect">
            <a:avLst/>
          </a:prstGeom>
          <a:gradFill flip="none" rotWithShape="1">
            <a:gsLst>
              <a:gs pos="0">
                <a:schemeClr val="accent1">
                  <a:tint val="66000"/>
                  <a:satMod val="160000"/>
                </a:schemeClr>
              </a:gs>
              <a:gs pos="50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2" y="978329"/>
            <a:ext cx="9143999" cy="1013754"/>
          </a:xfrm>
        </p:spPr>
        <p:txBody>
          <a:bodyPr anchor="b">
            <a:normAutofit/>
          </a:bodyPr>
          <a:lstStyle>
            <a:lvl1pPr algn="ctr">
              <a:defRPr sz="3300">
                <a:solidFill>
                  <a:srgbClr val="0070C0"/>
                </a:solidFill>
                <a:latin typeface="Arial Black" panose="020B0A04020102020204" pitchFamily="34" charset="0"/>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 y="2701529"/>
            <a:ext cx="9143999" cy="342117"/>
          </a:xfr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solidFill>
                  <a:srgbClr val="0070C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p>
        </p:txBody>
      </p:sp>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7743" y="92507"/>
            <a:ext cx="2017682" cy="523622"/>
          </a:xfrm>
          <a:prstGeom prst="rect">
            <a:avLst/>
          </a:prstGeom>
          <a:noFill/>
        </p:spPr>
      </p:pic>
      <p:grpSp>
        <p:nvGrpSpPr>
          <p:cNvPr id="10" name="Group 9"/>
          <p:cNvGrpSpPr/>
          <p:nvPr userDrawn="1"/>
        </p:nvGrpSpPr>
        <p:grpSpPr>
          <a:xfrm>
            <a:off x="98418" y="3243"/>
            <a:ext cx="2052032" cy="751109"/>
            <a:chOff x="71589" y="-25494"/>
            <a:chExt cx="2100350" cy="1001479"/>
          </a:xfrm>
        </p:grpSpPr>
        <p:grpSp>
          <p:nvGrpSpPr>
            <p:cNvPr id="11" name="Group 10"/>
            <p:cNvGrpSpPr/>
            <p:nvPr/>
          </p:nvGrpSpPr>
          <p:grpSpPr>
            <a:xfrm>
              <a:off x="133764" y="87550"/>
              <a:ext cx="478903" cy="798583"/>
              <a:chOff x="133764" y="87550"/>
              <a:chExt cx="478903" cy="798583"/>
            </a:xfrm>
          </p:grpSpPr>
          <p:sp>
            <p:nvSpPr>
              <p:cNvPr id="29" name="Rectangle 28"/>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sp>
          <p:nvSpPr>
            <p:cNvPr id="12" name="Rectangle 11"/>
            <p:cNvSpPr/>
            <p:nvPr/>
          </p:nvSpPr>
          <p:spPr>
            <a:xfrm>
              <a:off x="71589" y="-23466"/>
              <a:ext cx="502398"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P</a:t>
              </a:r>
              <a:endParaRPr lang="en-US" sz="3300" dirty="0">
                <a:solidFill>
                  <a:prstClr val="white"/>
                </a:solidFill>
                <a:latin typeface="Arial Black" panose="020B0A04020102020204" pitchFamily="34" charset="0"/>
              </a:endParaRPr>
            </a:p>
          </p:txBody>
        </p:sp>
        <p:sp>
          <p:nvSpPr>
            <p:cNvPr id="13" name="TextBox 12"/>
            <p:cNvSpPr txBox="1"/>
            <p:nvPr/>
          </p:nvSpPr>
          <p:spPr>
            <a:xfrm>
              <a:off x="203938" y="574784"/>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2</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grpSp>
          <p:nvGrpSpPr>
            <p:cNvPr id="14" name="Group 13"/>
            <p:cNvGrpSpPr/>
            <p:nvPr/>
          </p:nvGrpSpPr>
          <p:grpSpPr>
            <a:xfrm>
              <a:off x="655283" y="84635"/>
              <a:ext cx="478903" cy="798583"/>
              <a:chOff x="133764" y="87550"/>
              <a:chExt cx="478903" cy="798583"/>
            </a:xfrm>
          </p:grpSpPr>
          <p:sp>
            <p:nvSpPr>
              <p:cNvPr id="27" name="Rectangle 26"/>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grpSp>
          <p:nvGrpSpPr>
            <p:cNvPr id="15" name="Group 14"/>
            <p:cNvGrpSpPr/>
            <p:nvPr/>
          </p:nvGrpSpPr>
          <p:grpSpPr>
            <a:xfrm>
              <a:off x="1175427" y="84635"/>
              <a:ext cx="478903" cy="798583"/>
              <a:chOff x="133764" y="87550"/>
              <a:chExt cx="478903" cy="798583"/>
            </a:xfrm>
          </p:grpSpPr>
          <p:sp>
            <p:nvSpPr>
              <p:cNvPr id="25" name="Rectangle 24"/>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grpSp>
          <p:nvGrpSpPr>
            <p:cNvPr id="16" name="Group 15"/>
            <p:cNvGrpSpPr/>
            <p:nvPr/>
          </p:nvGrpSpPr>
          <p:grpSpPr>
            <a:xfrm>
              <a:off x="1693036" y="84635"/>
              <a:ext cx="478903" cy="798583"/>
              <a:chOff x="133764" y="87550"/>
              <a:chExt cx="478903" cy="798583"/>
            </a:xfrm>
          </p:grpSpPr>
          <p:sp>
            <p:nvSpPr>
              <p:cNvPr id="23" name="Rectangle 22"/>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4" name="Rectangle 23"/>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sp>
          <p:nvSpPr>
            <p:cNvPr id="17" name="Rectangle 16"/>
            <p:cNvSpPr/>
            <p:nvPr/>
          </p:nvSpPr>
          <p:spPr>
            <a:xfrm>
              <a:off x="695001" y="-23281"/>
              <a:ext cx="358012"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I</a:t>
              </a:r>
              <a:endParaRPr lang="en-US" sz="3300" dirty="0">
                <a:solidFill>
                  <a:prstClr val="white"/>
                </a:solidFill>
                <a:latin typeface="Arial Black" panose="020B0A04020102020204" pitchFamily="34" charset="0"/>
              </a:endParaRPr>
            </a:p>
          </p:txBody>
        </p:sp>
        <p:sp>
          <p:nvSpPr>
            <p:cNvPr id="18" name="Rectangle 17"/>
            <p:cNvSpPr/>
            <p:nvPr/>
          </p:nvSpPr>
          <p:spPr>
            <a:xfrm>
              <a:off x="1123114" y="-24415"/>
              <a:ext cx="502398"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S</a:t>
              </a:r>
              <a:endParaRPr lang="en-US" sz="3300" dirty="0">
                <a:solidFill>
                  <a:prstClr val="white"/>
                </a:solidFill>
                <a:latin typeface="Arial Black" panose="020B0A04020102020204" pitchFamily="34" charset="0"/>
              </a:endParaRPr>
            </a:p>
          </p:txBody>
        </p:sp>
        <p:sp>
          <p:nvSpPr>
            <p:cNvPr id="19" name="Rectangle 18"/>
            <p:cNvSpPr/>
            <p:nvPr/>
          </p:nvSpPr>
          <p:spPr>
            <a:xfrm>
              <a:off x="1623675" y="-25494"/>
              <a:ext cx="525368"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A</a:t>
              </a:r>
              <a:endParaRPr lang="en-US" sz="3300" dirty="0">
                <a:solidFill>
                  <a:prstClr val="white"/>
                </a:solidFill>
                <a:latin typeface="Arial Black" panose="020B0A04020102020204" pitchFamily="34" charset="0"/>
              </a:endParaRPr>
            </a:p>
          </p:txBody>
        </p:sp>
        <p:sp>
          <p:nvSpPr>
            <p:cNvPr id="20" name="TextBox 19"/>
            <p:cNvSpPr txBox="1"/>
            <p:nvPr/>
          </p:nvSpPr>
          <p:spPr>
            <a:xfrm>
              <a:off x="730771" y="575876"/>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0</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sp>
          <p:nvSpPr>
            <p:cNvPr id="21" name="TextBox 20"/>
            <p:cNvSpPr txBox="1"/>
            <p:nvPr/>
          </p:nvSpPr>
          <p:spPr>
            <a:xfrm>
              <a:off x="1239110" y="574784"/>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1</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sp>
          <p:nvSpPr>
            <p:cNvPr id="22" name="TextBox 21"/>
            <p:cNvSpPr txBox="1"/>
            <p:nvPr/>
          </p:nvSpPr>
          <p:spPr>
            <a:xfrm>
              <a:off x="1763210" y="575689"/>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8</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grpSp>
      <p:sp>
        <p:nvSpPr>
          <p:cNvPr id="39" name="Text Placeholder 38"/>
          <p:cNvSpPr>
            <a:spLocks noGrp="1"/>
          </p:cNvSpPr>
          <p:nvPr userDrawn="1">
            <p:ph type="body" sz="quarter" idx="13"/>
          </p:nvPr>
        </p:nvSpPr>
        <p:spPr>
          <a:xfrm>
            <a:off x="0" y="3625454"/>
            <a:ext cx="9144000" cy="620315"/>
          </a:xfrm>
        </p:spPr>
        <p:txBody>
          <a:bodyPr>
            <a:normAutofit/>
          </a:bodyPr>
          <a:lstStyle>
            <a:lvl1pPr algn="ctr">
              <a:buNone/>
              <a:defRPr lang="en-US" sz="1500" kern="1200" dirty="0" smtClean="0">
                <a:solidFill>
                  <a:srgbClr val="0070C0"/>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34" name="Rectangle 33"/>
          <p:cNvSpPr/>
          <p:nvPr userDrawn="1"/>
        </p:nvSpPr>
        <p:spPr>
          <a:xfrm>
            <a:off x="0" y="4743450"/>
            <a:ext cx="9144000" cy="478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35" name="Picture 3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5362" y="4834274"/>
            <a:ext cx="919344" cy="274320"/>
          </a:xfrm>
          <a:prstGeom prst="rect">
            <a:avLst/>
          </a:prstGeom>
          <a:ln>
            <a:solidFill>
              <a:schemeClr val="bg1"/>
            </a:solidFill>
          </a:ln>
        </p:spPr>
      </p:pic>
      <p:graphicFrame>
        <p:nvGraphicFramePr>
          <p:cNvPr id="36" name="Object 35"/>
          <p:cNvGraphicFramePr>
            <a:graphicFrameLocks noChangeAspect="1"/>
          </p:cNvGraphicFramePr>
          <p:nvPr userDrawn="1">
            <p:extLst/>
          </p:nvPr>
        </p:nvGraphicFramePr>
        <p:xfrm>
          <a:off x="870822" y="4766646"/>
          <a:ext cx="612775" cy="409575"/>
        </p:xfrm>
        <a:graphic>
          <a:graphicData uri="http://schemas.openxmlformats.org/presentationml/2006/ole">
            <mc:AlternateContent xmlns:mc="http://schemas.openxmlformats.org/markup-compatibility/2006">
              <mc:Choice xmlns:v="urn:schemas-microsoft-com:vml" Requires="v">
                <p:oleObj spid="_x0000_s2050" name="Image" r:id="rId5" imgW="1269841" imgH="850794" progId="">
                  <p:embed/>
                </p:oleObj>
              </mc:Choice>
              <mc:Fallback>
                <p:oleObj name="Image" r:id="rId5" imgW="1269841" imgH="85079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822" y="4766646"/>
                        <a:ext cx="612775" cy="409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 name="Picture 26"/>
          <p:cNvPicPr>
            <a:picLocks noChangeAspect="1" noChangeArrowheads="1"/>
          </p:cNvPicPr>
          <p:nvPr userDrawn="1"/>
        </p:nvPicPr>
        <p:blipFill>
          <a:blip r:embed="rId7" cstate="print"/>
          <a:srcRect/>
          <a:stretch>
            <a:fillRect/>
          </a:stretch>
        </p:blipFill>
        <p:spPr bwMode="auto">
          <a:xfrm>
            <a:off x="4934265" y="4834274"/>
            <a:ext cx="1244188" cy="274320"/>
          </a:xfrm>
          <a:prstGeom prst="rect">
            <a:avLst/>
          </a:prstGeom>
          <a:noFill/>
          <a:ln w="9525">
            <a:solidFill>
              <a:schemeClr val="bg1"/>
            </a:solidFill>
            <a:miter lim="800000"/>
            <a:headEnd/>
            <a:tailEnd/>
          </a:ln>
          <a:effectLst/>
        </p:spPr>
      </p:pic>
      <p:pic>
        <p:nvPicPr>
          <p:cNvPr id="38" name="Picture 1"/>
          <p:cNvPicPr>
            <a:picLocks noChangeAspect="1" noChangeArrowheads="1"/>
          </p:cNvPicPr>
          <p:nvPr userDrawn="1"/>
        </p:nvPicPr>
        <p:blipFill>
          <a:blip r:embed="rId8" cstate="print"/>
          <a:srcRect/>
          <a:stretch>
            <a:fillRect/>
          </a:stretch>
        </p:blipFill>
        <p:spPr bwMode="auto">
          <a:xfrm>
            <a:off x="7231247" y="4842537"/>
            <a:ext cx="1099128" cy="257795"/>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3844918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22467"/>
            <a:ext cx="9144000" cy="443423"/>
          </a:xfrm>
        </p:spPr>
        <p:txBody>
          <a:bodyPr>
            <a:no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29842" y="1020536"/>
            <a:ext cx="7741272" cy="3706588"/>
          </a:xfrm>
        </p:spPr>
        <p:txBody>
          <a:bodyPr/>
          <a:lstStyle>
            <a:lvl1pPr marL="171450" indent="-171450">
              <a:buClr>
                <a:srgbClr val="0070C0"/>
              </a:buClr>
              <a:buFont typeface="Arial" panose="020B0604020202020204" pitchFamily="34" charset="0"/>
              <a:buChar char="•"/>
              <a:defRPr sz="2100"/>
            </a:lvl1pPr>
            <a:lvl2pPr marL="514350" indent="-171450">
              <a:buClr>
                <a:srgbClr val="0070C0"/>
              </a:buClr>
              <a:buFont typeface="Arial" panose="020B0604020202020204" pitchFamily="34" charset="0"/>
              <a:buChar char="•"/>
              <a:defRPr sz="1800"/>
            </a:lvl2pPr>
            <a:lvl3pPr marL="857250" indent="-171450">
              <a:buClr>
                <a:srgbClr val="0070C0"/>
              </a:buClr>
              <a:buFont typeface="Arial" panose="020B0604020202020204" pitchFamily="34" charset="0"/>
              <a:buChar char="•"/>
              <a:defRPr/>
            </a:lvl3pPr>
            <a:lvl4pPr marL="1200150" indent="-171450">
              <a:buClr>
                <a:srgbClr val="0070C0"/>
              </a:buClr>
              <a:buFont typeface="Arial" panose="020B0604020202020204" pitchFamily="34" charset="0"/>
              <a:buChar char="•"/>
              <a:defRPr/>
            </a:lvl4pPr>
            <a:lvl5pPr marL="1543050" indent="-171450">
              <a:buClr>
                <a:srgbClr val="0070C0"/>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10" name="Rectangle 9"/>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Slide Number Placeholder 8"/>
          <p:cNvSpPr>
            <a:spLocks noGrp="1"/>
          </p:cNvSpPr>
          <p:nvPr>
            <p:ph type="sldNum" sz="quarter" idx="12"/>
          </p:nvPr>
        </p:nvSpPr>
        <p:spPr>
          <a:xfrm>
            <a:off x="7018022"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3383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4957278"/>
            <a:ext cx="3086100" cy="273844"/>
          </a:xfrm>
          <a:prstGeom prst="rect">
            <a:avLst/>
          </a:prstGeom>
        </p:spPr>
        <p:txBody>
          <a:bodyPr/>
          <a:lstStyle/>
          <a:p>
            <a:endParaRPr lang="en-US" dirty="0">
              <a:solidFill>
                <a:prstClr val="black"/>
              </a:solidFill>
            </a:endParaRPr>
          </a:p>
        </p:txBody>
      </p:sp>
      <p:sp>
        <p:nvSpPr>
          <p:cNvPr id="7" name="Rectangle 6"/>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1512604" y="802536"/>
            <a:ext cx="6106538" cy="3706238"/>
          </a:xfrm>
          <a:prstGeom prst="rect">
            <a:avLst/>
          </a:prstGeom>
          <a:solidFill>
            <a:schemeClr val="bg1"/>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0" y="136464"/>
            <a:ext cx="9144000" cy="397318"/>
          </a:xfrm>
        </p:spPr>
        <p:txBody>
          <a:bodyPr>
            <a:no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10" name="Content Placeholder 3"/>
          <p:cNvSpPr>
            <a:spLocks noGrp="1"/>
          </p:cNvSpPr>
          <p:nvPr>
            <p:ph sz="half" idx="2"/>
          </p:nvPr>
        </p:nvSpPr>
        <p:spPr>
          <a:xfrm>
            <a:off x="1741715" y="1020536"/>
            <a:ext cx="5704115" cy="3404507"/>
          </a:xfrm>
        </p:spPr>
        <p:txBody>
          <a:bodyPr/>
          <a:lstStyle>
            <a:lvl1pPr marL="171450" indent="-171450">
              <a:buClr>
                <a:srgbClr val="0070C0"/>
              </a:buClr>
              <a:buFont typeface="Arial" panose="020B0604020202020204" pitchFamily="34" charset="0"/>
              <a:buChar char="•"/>
              <a:defRPr sz="2100"/>
            </a:lvl1pPr>
            <a:lvl2pPr marL="514350" indent="-171450">
              <a:buClr>
                <a:srgbClr val="0070C0"/>
              </a:buClr>
              <a:buFont typeface="Arial" panose="020B0604020202020204" pitchFamily="34" charset="0"/>
              <a:buChar char="•"/>
              <a:defRPr sz="1800"/>
            </a:lvl2pPr>
            <a:lvl3pPr marL="857250" indent="-171450">
              <a:buClr>
                <a:srgbClr val="0070C0"/>
              </a:buClr>
              <a:buFont typeface="Arial" panose="020B0604020202020204" pitchFamily="34" charset="0"/>
              <a:buChar char="•"/>
              <a:defRPr/>
            </a:lvl3pPr>
            <a:lvl4pPr marL="1200150" indent="-171450">
              <a:buClr>
                <a:srgbClr val="0070C0"/>
              </a:buClr>
              <a:buFont typeface="Arial" panose="020B0604020202020204" pitchFamily="34" charset="0"/>
              <a:buChar char="•"/>
              <a:defRPr/>
            </a:lvl4pPr>
            <a:lvl5pPr marL="1543050" indent="-171450">
              <a:buClr>
                <a:srgbClr val="0070C0"/>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9652" y="4882041"/>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4102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129938"/>
            <a:ext cx="9144000" cy="879490"/>
          </a:xfrm>
        </p:spPr>
        <p:txBody>
          <a:bodyPr anchor="b">
            <a:norm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8" name="Rectangle 7"/>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Slide Number Placeholder 5"/>
          <p:cNvSpPr>
            <a:spLocks noGrp="1"/>
          </p:cNvSpPr>
          <p:nvPr>
            <p:ph type="sldNum" sz="quarter" idx="12"/>
          </p:nvPr>
        </p:nvSpPr>
        <p:spPr>
          <a:xfrm>
            <a:off x="7026186"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41124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E2B6DFD-8E38-44E1-85A9-F8BA902C4FDE}" type="datetime1">
              <a:rPr lang="tr-TR" smtClean="0"/>
              <a:t>6.5.2016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719935" y="588512"/>
            <a:ext cx="7680896" cy="4482957"/>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ectangle 8"/>
          <p:cNvSpPr/>
          <p:nvPr userDrawn="1"/>
        </p:nvSpPr>
        <p:spPr>
          <a:xfrm>
            <a:off x="1087448" y="3777011"/>
            <a:ext cx="6969107" cy="101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0" y="0"/>
            <a:ext cx="9144000" cy="754493"/>
          </a:xfrm>
        </p:spPr>
        <p:txBody>
          <a:bodyPr>
            <a:norm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1087448" y="943284"/>
            <a:ext cx="6969107" cy="2702903"/>
          </a:xfrm>
        </p:spPr>
        <p:txBody>
          <a:bodyPr>
            <a:normAutofit/>
          </a:bodyPr>
          <a:lstStyle>
            <a:lvl1pPr>
              <a:buClr>
                <a:srgbClr val="0070C0"/>
              </a:buClr>
              <a:defRPr sz="1800">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7" name="Slide Number Placeholder 6"/>
          <p:cNvSpPr>
            <a:spLocks noGrp="1"/>
          </p:cNvSpPr>
          <p:nvPr>
            <p:ph type="sldNum" sz="quarter" idx="12"/>
          </p:nvPr>
        </p:nvSpPr>
        <p:spPr>
          <a:xfrm>
            <a:off x="7004376" y="4879893"/>
            <a:ext cx="2057400" cy="273844"/>
          </a:xfrm>
          <a:prstGeom prst="rect">
            <a:avLst/>
          </a:prstGeom>
        </p:spPr>
        <p:txBody>
          <a:bodyPr/>
          <a:lstStyle>
            <a:lvl1pPr algn="r">
              <a:defRPr sz="1050" b="1">
                <a:solidFill>
                  <a:schemeClr val="accent1">
                    <a:lumMod val="50000"/>
                  </a:schemeClr>
                </a:solidFill>
                <a:latin typeface="Arial" panose="020B0604020202020204" pitchFamily="34" charset="0"/>
                <a:cs typeface="Arial" panose="020B0604020202020204" pitchFamily="34" charset="0"/>
              </a:defRPr>
            </a:lvl1pPr>
          </a:lstStyle>
          <a:p>
            <a:fld id="{79E9BDE4-0FE9-45AC-9018-D06CCE4FC0B7}" type="slidenum">
              <a:rPr lang="en-US" smtClean="0">
                <a:solidFill>
                  <a:srgbClr val="5B9BD5">
                    <a:lumMod val="50000"/>
                  </a:srgbClr>
                </a:solidFill>
              </a:rPr>
              <a:pPr/>
              <a:t>‹#›</a:t>
            </a:fld>
            <a:endParaRPr lang="en-US" dirty="0">
              <a:solidFill>
                <a:srgbClr val="5B9BD5">
                  <a:lumMod val="50000"/>
                </a:srgbClr>
              </a:solidFill>
            </a:endParaRPr>
          </a:p>
        </p:txBody>
      </p:sp>
      <p:sp>
        <p:nvSpPr>
          <p:cNvPr id="5" name="Text Placeholder 4"/>
          <p:cNvSpPr>
            <a:spLocks noGrp="1"/>
          </p:cNvSpPr>
          <p:nvPr>
            <p:ph type="body" sz="quarter" idx="13" hasCustomPrompt="1"/>
          </p:nvPr>
        </p:nvSpPr>
        <p:spPr>
          <a:xfrm>
            <a:off x="1094283" y="4017601"/>
            <a:ext cx="6940446" cy="673894"/>
          </a:xfrm>
        </p:spPr>
        <p:txBody>
          <a:bodyPr/>
          <a:lstStyle>
            <a:lvl1pPr marL="0" indent="0" algn="ctr">
              <a:buFontTx/>
              <a:buNone/>
              <a:defRPr>
                <a:solidFill>
                  <a:srgbClr val="FFFFFF"/>
                </a:solidFill>
                <a:latin typeface="Arial Black" panose="020B0A04020102020204" pitchFamily="34" charset="0"/>
              </a:defRPr>
            </a:lvl1pPr>
          </a:lstStyle>
          <a:p>
            <a:pPr lvl="0"/>
            <a:r>
              <a:rPr lang="en-US" dirty="0" smtClean="0"/>
              <a:t>Click to edit banner text</a:t>
            </a:r>
          </a:p>
        </p:txBody>
      </p:sp>
    </p:spTree>
    <p:extLst>
      <p:ext uri="{BB962C8B-B14F-4D97-AF65-F5344CB8AC3E}">
        <p14:creationId xmlns:p14="http://schemas.microsoft.com/office/powerpoint/2010/main" val="2148208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594323" y="1"/>
            <a:ext cx="7942457" cy="5070021"/>
          </a:xfrm>
          <a:prstGeom prst="rect">
            <a:avLst/>
          </a:prstGeom>
          <a:gradFill flip="none" rotWithShape="1">
            <a:gsLst>
              <a:gs pos="0">
                <a:schemeClr val="accent1">
                  <a:lumMod val="20000"/>
                  <a:lumOff val="80000"/>
                </a:schemeClr>
              </a:gs>
              <a:gs pos="51000">
                <a:schemeClr val="bg1"/>
              </a:gs>
              <a:gs pos="100000">
                <a:schemeClr val="bg1"/>
              </a:gs>
            </a:gsLst>
            <a:lin ang="54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0" y="73480"/>
            <a:ext cx="9144000" cy="562400"/>
          </a:xfrm>
        </p:spPr>
        <p:txBody>
          <a:bodyPr>
            <a:norm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7018022" y="4888572"/>
            <a:ext cx="2057400" cy="273844"/>
          </a:xfrm>
          <a:prstGeom prst="rect">
            <a:avLst/>
          </a:prstGeom>
        </p:spPr>
        <p:txBody>
          <a:bodyPr/>
          <a:lstStyle>
            <a:lvl1pPr algn="r">
              <a:defRPr sz="1050" b="1">
                <a:solidFill>
                  <a:schemeClr val="accent1">
                    <a:lumMod val="50000"/>
                  </a:schemeClr>
                </a:solidFill>
                <a:latin typeface="Arial" panose="020B0604020202020204" pitchFamily="34" charset="0"/>
                <a:cs typeface="Arial" panose="020B0604020202020204" pitchFamily="34" charset="0"/>
              </a:defRPr>
            </a:lvl1pPr>
          </a:lstStyle>
          <a:p>
            <a:fld id="{79E9BDE4-0FE9-45AC-9018-D06CCE4FC0B7}" type="slidenum">
              <a:rPr lang="en-US" smtClean="0">
                <a:solidFill>
                  <a:srgbClr val="5B9BD5">
                    <a:lumMod val="50000"/>
                  </a:srgbClr>
                </a:solidFill>
              </a:rPr>
              <a:pPr/>
              <a:t>‹#›</a:t>
            </a:fld>
            <a:endParaRPr lang="en-US" dirty="0">
              <a:solidFill>
                <a:srgbClr val="5B9BD5">
                  <a:lumMod val="50000"/>
                </a:srgbClr>
              </a:solidFill>
            </a:endParaRPr>
          </a:p>
        </p:txBody>
      </p:sp>
      <p:sp>
        <p:nvSpPr>
          <p:cNvPr id="9" name="Picture Placeholder 2"/>
          <p:cNvSpPr>
            <a:spLocks noGrp="1"/>
          </p:cNvSpPr>
          <p:nvPr>
            <p:ph type="pic" idx="1" hasCustomPrompt="1"/>
          </p:nvPr>
        </p:nvSpPr>
        <p:spPr>
          <a:xfrm>
            <a:off x="796613" y="709357"/>
            <a:ext cx="7550774" cy="4229278"/>
          </a:xfrm>
        </p:spPr>
        <p:txBody>
          <a:bodyPr>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Picture or large body text</a:t>
            </a:r>
            <a:endParaRPr lang="en-US" dirty="0"/>
          </a:p>
        </p:txBody>
      </p:sp>
    </p:spTree>
    <p:extLst>
      <p:ext uri="{BB962C8B-B14F-4D97-AF65-F5344CB8AC3E}">
        <p14:creationId xmlns:p14="http://schemas.microsoft.com/office/powerpoint/2010/main" val="3149932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5" name="Rectangle 4"/>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Picture Placeholder 2"/>
          <p:cNvSpPr>
            <a:spLocks noGrp="1"/>
          </p:cNvSpPr>
          <p:nvPr>
            <p:ph type="pic" idx="1"/>
          </p:nvPr>
        </p:nvSpPr>
        <p:spPr>
          <a:xfrm>
            <a:off x="352255" y="160906"/>
            <a:ext cx="8481502" cy="462302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Slide Number Placeholder 3"/>
          <p:cNvSpPr>
            <a:spLocks noGrp="1"/>
          </p:cNvSpPr>
          <p:nvPr>
            <p:ph type="sldNum" sz="quarter" idx="12"/>
          </p:nvPr>
        </p:nvSpPr>
        <p:spPr>
          <a:xfrm>
            <a:off x="7026186"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79501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802481"/>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6" name="Footer Placeholder 5"/>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8" name="Rectangle 7"/>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Slide Number Placeholder 6"/>
          <p:cNvSpPr>
            <a:spLocks noGrp="1"/>
          </p:cNvSpPr>
          <p:nvPr>
            <p:ph type="sldNum" sz="quarter" idx="12"/>
          </p:nvPr>
        </p:nvSpPr>
        <p:spPr>
          <a:xfrm>
            <a:off x="6993528"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
        <p:nvSpPr>
          <p:cNvPr id="9" name="Text Placeholder 8"/>
          <p:cNvSpPr>
            <a:spLocks noGrp="1"/>
          </p:cNvSpPr>
          <p:nvPr>
            <p:ph type="body" sz="quarter" idx="13"/>
          </p:nvPr>
        </p:nvSpPr>
        <p:spPr>
          <a:xfrm>
            <a:off x="1" y="103585"/>
            <a:ext cx="9144000" cy="454819"/>
          </a:xfrm>
        </p:spPr>
        <p:txBody>
          <a:bodyPr>
            <a:noAutofit/>
          </a:bodyPr>
          <a:lstStyle>
            <a:lvl1pPr marL="0" indent="0" algn="ctr">
              <a:buNone/>
              <a:defRPr sz="3000">
                <a:solidFill>
                  <a:srgbClr val="0070C0"/>
                </a:solidFill>
                <a:latin typeface="Arial Black" panose="020B0A04020102020204" pitchFamily="34" charset="0"/>
              </a:defRPr>
            </a:lvl1pPr>
            <a:lvl2pPr marL="342900" indent="0">
              <a:buNone/>
              <a:defRPr/>
            </a:lvl2pPr>
          </a:lstStyle>
          <a:p>
            <a:pPr lvl="0"/>
            <a:r>
              <a:rPr lang="en-US" dirty="0" smtClean="0"/>
              <a:t>Click to edit Master text styles</a:t>
            </a:r>
          </a:p>
        </p:txBody>
      </p:sp>
    </p:spTree>
    <p:extLst>
      <p:ext uri="{BB962C8B-B14F-4D97-AF65-F5344CB8AC3E}">
        <p14:creationId xmlns:p14="http://schemas.microsoft.com/office/powerpoint/2010/main" val="876451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AD988A4-BC27-46B2-8642-6172C0E43F37}" type="datetime1">
              <a:rPr lang="tr-TR" smtClean="0"/>
              <a:t>6.5.2016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F9C2D76-AFE1-4621-AC3B-59CFCB9DC561}" type="datetime1">
              <a:rPr lang="tr-TR" smtClean="0"/>
              <a:t>6.5.2016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6.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theme" Target="../theme/theme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8A003B-C682-4DB9-91D9-BDB1B3A55DA7}" type="datetime1">
              <a:rPr lang="tr-TR" smtClean="0"/>
              <a:t>6.5.2016</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1" r:id="rId12"/>
    <p:sldLayoutId id="2147483752" r:id="rId13"/>
    <p:sldLayoutId id="2147483753" r:id="rId14"/>
    <p:sldLayoutId id="2147483754" r:id="rId15"/>
    <p:sldLayoutId id="2147483755" r:id="rId16"/>
    <p:sldLayoutId id="2147483757" r:id="rId17"/>
    <p:sldLayoutId id="2147483758" r:id="rId18"/>
    <p:sldLayoutId id="2147483759"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95DE9798-7CB8-4100-981A-89B6BD52446E}" type="datetimeFigureOut">
              <a:rPr lang="tr-TR" smtClean="0">
                <a:solidFill>
                  <a:srgbClr val="B31166"/>
                </a:solidFill>
              </a:rPr>
              <a:pPr/>
              <a:t>6.5.2016</a:t>
            </a:fld>
            <a:endParaRPr lang="tr-TR">
              <a:solidFill>
                <a:srgbClr val="B31166"/>
              </a:solidFill>
            </a:endParaRPr>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tr-TR">
              <a:solidFill>
                <a:srgbClr val="B31166"/>
              </a:solidFill>
            </a:endParaRP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3AD75324-C40A-4C28-BF61-2EC69F1A1BA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1728116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Isosceles Triangle 18"/>
          <p:cNvSpPr/>
          <p:nvPr/>
        </p:nvSpPr>
        <p:spPr>
          <a:xfrm>
            <a:off x="0" y="3009900"/>
            <a:ext cx="336550" cy="21336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userDrawn="1">
            <p:ph type="title"/>
          </p:nvPr>
        </p:nvSpPr>
        <p:spPr>
          <a:xfrm>
            <a:off x="508001" y="457200"/>
            <a:ext cx="6447501" cy="9906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userDrawn="1">
            <p:ph type="body" idx="1"/>
          </p:nvPr>
        </p:nvSpPr>
        <p:spPr>
          <a:xfrm>
            <a:off x="508001" y="1620442"/>
            <a:ext cx="6447501" cy="291058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userDrawn="1">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157664AD-5519-443F-A2C8-8864CFDC8033}" type="datetime1">
              <a:rPr lang="tr-TR" smtClean="0">
                <a:solidFill>
                  <a:prstClr val="black">
                    <a:tint val="75000"/>
                  </a:prstClr>
                </a:solidFill>
              </a:rPr>
              <a:pPr/>
              <a:t>6.5.2016</a:t>
            </a:fld>
            <a:endParaRPr lang="tr-TR">
              <a:solidFill>
                <a:prstClr val="black">
                  <a:tint val="75000"/>
                </a:prstClr>
              </a:solidFill>
            </a:endParaRPr>
          </a:p>
        </p:txBody>
      </p:sp>
      <p:sp>
        <p:nvSpPr>
          <p:cNvPr id="5" name="Footer Placeholder 4"/>
          <p:cNvSpPr>
            <a:spLocks noGrp="1"/>
          </p:cNvSpPr>
          <p:nvPr userDrawn="1">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userDrawn="1">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F302176B-0E47-46AC-8F43-DAB4B8A37D06}" type="slidenum">
              <a:rPr lang="tr-TR" smtClean="0">
                <a:solidFill>
                  <a:srgbClr val="92278F"/>
                </a:solidFill>
              </a:rPr>
              <a:pPr/>
              <a:t>‹#›</a:t>
            </a:fld>
            <a:endParaRPr lang="tr-TR">
              <a:solidFill>
                <a:srgbClr val="92278F"/>
              </a:solidFill>
            </a:endParaRPr>
          </a:p>
        </p:txBody>
      </p:sp>
      <p:grpSp>
        <p:nvGrpSpPr>
          <p:cNvPr id="18" name="Grup 17"/>
          <p:cNvGrpSpPr/>
          <p:nvPr userDrawn="1"/>
        </p:nvGrpSpPr>
        <p:grpSpPr>
          <a:xfrm>
            <a:off x="7884368" y="-1"/>
            <a:ext cx="1226095" cy="5143501"/>
            <a:chOff x="7884368" y="-1"/>
            <a:chExt cx="1226095" cy="5143501"/>
          </a:xfrm>
        </p:grpSpPr>
        <p:cxnSp>
          <p:nvCxnSpPr>
            <p:cNvPr id="20" name="Straight Connector 18"/>
            <p:cNvCxnSpPr/>
            <p:nvPr/>
          </p:nvCxnSpPr>
          <p:spPr>
            <a:xfrm>
              <a:off x="8100392" y="0"/>
              <a:ext cx="598060" cy="51435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19"/>
            <p:cNvCxnSpPr/>
            <p:nvPr/>
          </p:nvCxnSpPr>
          <p:spPr>
            <a:xfrm flipH="1">
              <a:off x="7884368" y="2763997"/>
              <a:ext cx="1225279" cy="2379503"/>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8336098" y="-1"/>
              <a:ext cx="773548" cy="5143501"/>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8444636" y="-1"/>
              <a:ext cx="665827" cy="5143501"/>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2"/>
            <p:cNvSpPr/>
            <p:nvPr/>
          </p:nvSpPr>
          <p:spPr>
            <a:xfrm>
              <a:off x="8272014" y="2289523"/>
              <a:ext cx="838449" cy="2853977"/>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8100393" y="0"/>
              <a:ext cx="1009254"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8777809" y="-1"/>
              <a:ext cx="331837" cy="5143501"/>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8788167" y="-1"/>
              <a:ext cx="321479" cy="5143501"/>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6"/>
            <p:cNvSpPr/>
            <p:nvPr/>
          </p:nvSpPr>
          <p:spPr>
            <a:xfrm>
              <a:off x="8642238" y="2695422"/>
              <a:ext cx="467409" cy="2448078"/>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16252217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iming>
    <p:tnLst>
      <p:par>
        <p:cTn id="1" dur="indefinite" restart="never" nodeType="tmRoot"/>
      </p:par>
    </p:tnLst>
  </p:timing>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8A003B-C682-4DB9-91D9-BDB1B3A55DA7}" type="datetime1">
              <a:rPr lang="tr-TR" smtClean="0">
                <a:solidFill>
                  <a:prstClr val="black">
                    <a:tint val="75000"/>
                  </a:prstClr>
                </a:solidFill>
              </a:rPr>
              <a:pPr/>
              <a:t>6.5.2016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0973171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3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452" y="987574"/>
            <a:ext cx="5139796" cy="29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descr="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57" y="3841451"/>
            <a:ext cx="984871" cy="977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8"/>
          <p:cNvSpPr txBox="1">
            <a:spLocks noChangeArrowheads="1"/>
          </p:cNvSpPr>
          <p:nvPr/>
        </p:nvSpPr>
        <p:spPr bwMode="auto">
          <a:xfrm>
            <a:off x="1454973" y="3975194"/>
            <a:ext cx="5421283" cy="948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tr-TR" altLang="tr-TR" sz="2000" b="1" dirty="0" smtClean="0">
                <a:solidFill>
                  <a:srgbClr val="660066"/>
                </a:solidFill>
                <a:latin typeface="Times New Roman" panose="02020603050405020304" pitchFamily="18" charset="0"/>
                <a:cs typeface="Times New Roman" panose="02020603050405020304" pitchFamily="18" charset="0"/>
              </a:rPr>
              <a:t>ÖLÇME DEĞERLENDİRME VE SINAV HİZMETLERİ GENEL MÜDÜRLÜĞÜ</a:t>
            </a:r>
            <a:endParaRPr lang="tr-TR" altLang="tr-TR" sz="3600" dirty="0" smtClean="0">
              <a:solidFill>
                <a:srgbClr val="660066"/>
              </a:solidFill>
              <a:latin typeface="Times New Roman" panose="02020603050405020304" pitchFamily="18" charset="0"/>
              <a:cs typeface="Times New Roman" panose="02020603050405020304" pitchFamily="18" charset="0"/>
            </a:endParaRPr>
          </a:p>
        </p:txBody>
      </p:sp>
      <p:pic>
        <p:nvPicPr>
          <p:cNvPr id="1026" name="Picture 2" descr="http://www.ies-deipm.net/wp-content/uploads/2014/03/oecdPISA.pn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876256" y="3841451"/>
            <a:ext cx="1008112" cy="977419"/>
          </a:xfrm>
          <a:prstGeom prst="rect">
            <a:avLst/>
          </a:prstGeom>
          <a:noFill/>
          <a:extLst>
            <a:ext uri="{909E8E84-426E-40DD-AFC4-6F175D3DCCD1}">
              <a14:hiddenFill xmlns:a14="http://schemas.microsoft.com/office/drawing/2010/main">
                <a:solidFill>
                  <a:srgbClr val="FFFFFF"/>
                </a:solidFill>
              </a14:hiddenFill>
            </a:ext>
          </a:extLst>
        </p:spPr>
      </p:pic>
      <p:sp>
        <p:nvSpPr>
          <p:cNvPr id="8" name="2 Alt Başlık"/>
          <p:cNvSpPr txBox="1">
            <a:spLocks/>
          </p:cNvSpPr>
          <p:nvPr/>
        </p:nvSpPr>
        <p:spPr>
          <a:xfrm>
            <a:off x="638238" y="319465"/>
            <a:ext cx="7440913" cy="756980"/>
          </a:xfrm>
          <a:prstGeom prst="rect">
            <a:avLst/>
          </a:prstGeom>
          <a:solidFill>
            <a:schemeClr val="bg1"/>
          </a:solidFill>
          <a:ln>
            <a:solidFill>
              <a:schemeClr val="bg1"/>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marL="0" indent="0" algn="r" defTabSz="342900" rtl="0" eaLnBrk="1" latinLnBrk="0" hangingPunct="1">
              <a:spcBef>
                <a:spcPts val="750"/>
              </a:spcBef>
              <a:spcAft>
                <a:spcPts val="0"/>
              </a:spcAft>
              <a:buClr>
                <a:schemeClr val="accent1"/>
              </a:buClr>
              <a:buSzPct val="80000"/>
              <a:buFont typeface="Wingdings 3" charset="2"/>
              <a:buNone/>
              <a:defRPr sz="1350" kern="1200">
                <a:solidFill>
                  <a:schemeClr val="tx1">
                    <a:lumMod val="50000"/>
                    <a:lumOff val="50000"/>
                  </a:schemeClr>
                </a:solidFill>
                <a:latin typeface="+mn-lt"/>
                <a:ea typeface="+mn-ea"/>
                <a:cs typeface="+mn-cs"/>
              </a:defRPr>
            </a:lvl1pPr>
            <a:lvl2pPr marL="342900" indent="0" algn="ctr" defTabSz="342900" rtl="0" eaLnBrk="1" latinLnBrk="0" hangingPunct="1">
              <a:spcBef>
                <a:spcPts val="75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Clr>
                <a:schemeClr val="accent1"/>
              </a:buClr>
              <a:buSzPct val="80000"/>
              <a:buFont typeface="Wingdings 3"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9pPr>
          </a:lstStyle>
          <a:p>
            <a:pPr algn="ctr">
              <a:buClr>
                <a:srgbClr val="0066FF"/>
              </a:buClr>
              <a:defRPr/>
            </a:pPr>
            <a:r>
              <a:rPr lang="tr-TR" sz="4400" b="1" smtClean="0">
                <a:ln>
                  <a:solidFill>
                    <a:srgbClr val="9E009E"/>
                  </a:solidFill>
                </a:ln>
                <a:solidFill>
                  <a:srgbClr val="9E009E"/>
                </a:solidFill>
                <a:latin typeface="Bookman Old Style" panose="02050604050505020204" pitchFamily="18" charset="0"/>
              </a:rPr>
              <a:t>PISA</a:t>
            </a:r>
            <a:endParaRPr lang="en-US" sz="4400" b="1" dirty="0">
              <a:ln>
                <a:solidFill>
                  <a:srgbClr val="9E009E"/>
                </a:solidFill>
              </a:ln>
              <a:solidFill>
                <a:srgbClr val="9E009E"/>
              </a:solidFill>
              <a:latin typeface="Bookman Old Style" panose="02050604050505020204" pitchFamily="18" charset="0"/>
            </a:endParaRPr>
          </a:p>
        </p:txBody>
      </p:sp>
    </p:spTree>
    <p:extLst>
      <p:ext uri="{BB962C8B-B14F-4D97-AF65-F5344CB8AC3E}">
        <p14:creationId xmlns:p14="http://schemas.microsoft.com/office/powerpoint/2010/main" val="21105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srcRect l="73337" t="33325" r="9339" b="46052"/>
          <a:stretch/>
        </p:blipFill>
        <p:spPr>
          <a:xfrm>
            <a:off x="393675" y="483518"/>
            <a:ext cx="4826397" cy="2004705"/>
          </a:xfrm>
          <a:prstGeom prst="rect">
            <a:avLst/>
          </a:prstGeom>
        </p:spPr>
      </p:pic>
      <p:sp>
        <p:nvSpPr>
          <p:cNvPr id="4" name="Yuvarlatılmış Dikdörtgen 3"/>
          <p:cNvSpPr/>
          <p:nvPr/>
        </p:nvSpPr>
        <p:spPr>
          <a:xfrm>
            <a:off x="771477" y="1110087"/>
            <a:ext cx="2880320" cy="20937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rotWithShape="1">
          <a:blip r:embed="rId4"/>
          <a:srcRect l="72575" t="41014" r="9838" b="31686"/>
          <a:stretch/>
        </p:blipFill>
        <p:spPr>
          <a:xfrm>
            <a:off x="395536" y="2751725"/>
            <a:ext cx="4824536" cy="2340305"/>
          </a:xfrm>
          <a:prstGeom prst="rect">
            <a:avLst/>
          </a:prstGeom>
        </p:spPr>
      </p:pic>
      <p:sp>
        <p:nvSpPr>
          <p:cNvPr id="5" name="Yuvarlatılmış Dikdörtgen 4"/>
          <p:cNvSpPr/>
          <p:nvPr/>
        </p:nvSpPr>
        <p:spPr>
          <a:xfrm>
            <a:off x="3681637" y="1686151"/>
            <a:ext cx="1410320" cy="20937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731293" y="3695030"/>
            <a:ext cx="1410320" cy="174462"/>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2235077" y="3299006"/>
            <a:ext cx="1410320" cy="174462"/>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3704953" y="4559126"/>
            <a:ext cx="1410320" cy="174462"/>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6100068" y="1147832"/>
            <a:ext cx="2753196" cy="646331"/>
          </a:xfrm>
          <a:prstGeom prst="rect">
            <a:avLst/>
          </a:prstGeom>
        </p:spPr>
        <p:txBody>
          <a:bodyPr wrap="square">
            <a:spAutoFit/>
          </a:bodyPr>
          <a:lstStyle/>
          <a:p>
            <a:r>
              <a:rPr lang="tr-TR" b="1" dirty="0"/>
              <a:t>PISA 2012 Üst Performans Düzeyi Öğrenci </a:t>
            </a:r>
            <a:r>
              <a:rPr lang="tr-TR" b="1" dirty="0" smtClean="0"/>
              <a:t>Oranları</a:t>
            </a:r>
            <a:endParaRPr lang="tr-TR" b="1" dirty="0"/>
          </a:p>
        </p:txBody>
      </p:sp>
      <p:cxnSp>
        <p:nvCxnSpPr>
          <p:cNvPr id="15" name="Düz Ok Bağlayıcısı 14"/>
          <p:cNvCxnSpPr/>
          <p:nvPr/>
        </p:nvCxnSpPr>
        <p:spPr>
          <a:xfrm flipV="1">
            <a:off x="5220072" y="1491630"/>
            <a:ext cx="720080" cy="15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6228184" y="3638190"/>
            <a:ext cx="2753196" cy="646331"/>
          </a:xfrm>
          <a:prstGeom prst="rect">
            <a:avLst/>
          </a:prstGeom>
        </p:spPr>
        <p:txBody>
          <a:bodyPr wrap="square">
            <a:spAutoFit/>
          </a:bodyPr>
          <a:lstStyle/>
          <a:p>
            <a:r>
              <a:rPr lang="tr-TR" b="1" dirty="0"/>
              <a:t>PISA 2012 Üst Performans Düzeyi Öğrenci </a:t>
            </a:r>
            <a:r>
              <a:rPr lang="tr-TR" b="1" dirty="0" smtClean="0"/>
              <a:t>Sayıları</a:t>
            </a:r>
            <a:endParaRPr lang="tr-TR" b="1" dirty="0"/>
          </a:p>
        </p:txBody>
      </p:sp>
      <p:cxnSp>
        <p:nvCxnSpPr>
          <p:cNvPr id="20" name="Düz Ok Bağlayıcısı 19"/>
          <p:cNvCxnSpPr/>
          <p:nvPr/>
        </p:nvCxnSpPr>
        <p:spPr>
          <a:xfrm>
            <a:off x="5348188" y="3888477"/>
            <a:ext cx="7359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5-Nokta Yıldız 9"/>
          <p:cNvSpPr/>
          <p:nvPr/>
        </p:nvSpPr>
        <p:spPr>
          <a:xfrm>
            <a:off x="141165" y="1110088"/>
            <a:ext cx="198263" cy="172794"/>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5-Nokta Yıldız 15"/>
          <p:cNvSpPr/>
          <p:nvPr/>
        </p:nvSpPr>
        <p:spPr>
          <a:xfrm>
            <a:off x="128967" y="3695031"/>
            <a:ext cx="198263" cy="172794"/>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755576" y="36512"/>
            <a:ext cx="1435329"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1600" b="1" dirty="0" smtClean="0"/>
              <a:t>Matematik</a:t>
            </a:r>
            <a:endParaRPr lang="tr-TR" sz="1600" b="1" dirty="0"/>
          </a:p>
        </p:txBody>
      </p:sp>
      <p:sp>
        <p:nvSpPr>
          <p:cNvPr id="17" name="Metin kutusu 16"/>
          <p:cNvSpPr txBox="1"/>
          <p:nvPr/>
        </p:nvSpPr>
        <p:spPr>
          <a:xfrm>
            <a:off x="2256472" y="36511"/>
            <a:ext cx="1425165"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1600" b="1" dirty="0" smtClean="0"/>
              <a:t>Okuma</a:t>
            </a:r>
            <a:endParaRPr lang="tr-TR" sz="1600" b="1" dirty="0"/>
          </a:p>
        </p:txBody>
      </p:sp>
      <p:sp>
        <p:nvSpPr>
          <p:cNvPr id="18" name="Metin kutusu 17"/>
          <p:cNvSpPr txBox="1"/>
          <p:nvPr/>
        </p:nvSpPr>
        <p:spPr>
          <a:xfrm>
            <a:off x="3740695" y="36511"/>
            <a:ext cx="1407369"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1600" b="1" dirty="0" smtClean="0"/>
              <a:t>Fen</a:t>
            </a:r>
            <a:endParaRPr lang="tr-TR" sz="1600" b="1" dirty="0"/>
          </a:p>
        </p:txBody>
      </p:sp>
      <p:sp>
        <p:nvSpPr>
          <p:cNvPr id="14" name="Slayt Numarası Yer Tutucusu 13"/>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420320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9"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sp>
        <p:nvSpPr>
          <p:cNvPr id="3" name="Metin kutusu 2"/>
          <p:cNvSpPr txBox="1"/>
          <p:nvPr/>
        </p:nvSpPr>
        <p:spPr>
          <a:xfrm>
            <a:off x="539552" y="143192"/>
            <a:ext cx="7992888" cy="954107"/>
          </a:xfrm>
          <a:prstGeom prst="rect">
            <a:avLst/>
          </a:prstGeom>
          <a:noFill/>
        </p:spPr>
        <p:txBody>
          <a:bodyPr wrap="square" rtlCol="0">
            <a:spAutoFit/>
          </a:bodyPr>
          <a:lstStyle/>
          <a:p>
            <a:pPr algn="ctr"/>
            <a:r>
              <a:rPr lang="tr-TR" sz="2000" b="1" u="sng" dirty="0" smtClean="0">
                <a:solidFill>
                  <a:schemeClr val="tx1">
                    <a:lumMod val="95000"/>
                    <a:lumOff val="5000"/>
                  </a:schemeClr>
                </a:solidFill>
              </a:rPr>
              <a:t>Düşük Performans Gösteren Öğrenciler</a:t>
            </a:r>
            <a:r>
              <a:rPr lang="tr-TR" b="1" u="sng" dirty="0" smtClean="0">
                <a:solidFill>
                  <a:schemeClr val="tx1">
                    <a:lumMod val="95000"/>
                    <a:lumOff val="5000"/>
                  </a:schemeClr>
                </a:solidFill>
              </a:rPr>
              <a:t> </a:t>
            </a:r>
          </a:p>
          <a:p>
            <a:pPr algn="ctr"/>
            <a:r>
              <a:rPr lang="tr-TR" b="1" u="sng" dirty="0" smtClean="0">
                <a:solidFill>
                  <a:schemeClr val="tx1">
                    <a:lumMod val="95000"/>
                    <a:lumOff val="5000"/>
                  </a:schemeClr>
                </a:solidFill>
              </a:rPr>
              <a:t>Neden Başarısız Oldular ve Başarılı Olmalarına Nasıl Yardımcı Olunur</a:t>
            </a:r>
            <a:endParaRPr lang="en-US" b="1" dirty="0">
              <a:solidFill>
                <a:schemeClr val="tx1">
                  <a:lumMod val="95000"/>
                  <a:lumOff val="5000"/>
                </a:schemeClr>
              </a:solidFill>
            </a:endParaRPr>
          </a:p>
          <a:p>
            <a:r>
              <a:rPr lang="tr-TR" b="1" dirty="0" smtClean="0"/>
              <a:t> </a:t>
            </a:r>
            <a:endParaRPr lang="tr-TR" b="1" dirty="0"/>
          </a:p>
        </p:txBody>
      </p:sp>
      <p:pic>
        <p:nvPicPr>
          <p:cNvPr id="4" name="Resim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6197" t="10601" r="39669" b="6135"/>
          <a:stretch/>
        </p:blipFill>
        <p:spPr>
          <a:xfrm>
            <a:off x="107504" y="788316"/>
            <a:ext cx="3096344" cy="4248472"/>
          </a:xfrm>
          <a:prstGeom prst="rect">
            <a:avLst/>
          </a:prstGeom>
        </p:spPr>
      </p:pic>
      <p:sp>
        <p:nvSpPr>
          <p:cNvPr id="5" name="Metin kutusu 4"/>
          <p:cNvSpPr txBox="1"/>
          <p:nvPr/>
        </p:nvSpPr>
        <p:spPr>
          <a:xfrm>
            <a:off x="3563888" y="1047150"/>
            <a:ext cx="5472608" cy="3293209"/>
          </a:xfrm>
          <a:prstGeom prst="rect">
            <a:avLst/>
          </a:prstGeom>
          <a:noFill/>
        </p:spPr>
        <p:txBody>
          <a:bodyPr wrap="square" rtlCol="0">
            <a:spAutoFit/>
          </a:bodyPr>
          <a:lstStyle/>
          <a:p>
            <a:pPr algn="just"/>
            <a:r>
              <a:rPr lang="tr-TR" sz="1600" i="1" dirty="0" smtClean="0"/>
              <a:t>….Düşük </a:t>
            </a:r>
            <a:r>
              <a:rPr lang="tr-TR" sz="1600" i="1" dirty="0"/>
              <a:t>başarı gösteren öğrencilerin sayısını azaltmak tek başına bir amaç değildir, aynı zamanda eğitim sisteminin genel başarısını ve fırsat eşitliğini (düşük başarı gösteren öğrenciler orantısız şekilde </a:t>
            </a:r>
            <a:r>
              <a:rPr lang="tr-TR" sz="1600" i="1" dirty="0" err="1"/>
              <a:t>sosyo</a:t>
            </a:r>
            <a:r>
              <a:rPr lang="tr-TR" sz="1600" i="1" dirty="0"/>
              <a:t>- ekonomik olarak dezavantajlı ailelerden gelmektedir) arttırmak için etkili bir yöntemdir. Örneğin, </a:t>
            </a:r>
            <a:r>
              <a:rPr lang="tr-TR" sz="1600" b="1" i="1" u="sng" dirty="0"/>
              <a:t>Brezilya, Almanya, İtalya, Meksika, Polonya, Portekiz, Rusya </a:t>
            </a:r>
            <a:r>
              <a:rPr lang="tr-TR" sz="1600" b="1" i="1" u="sng" dirty="0" err="1"/>
              <a:t>Fedarasyonu</a:t>
            </a:r>
            <a:r>
              <a:rPr lang="tr-TR" sz="1600" b="1" i="1" u="sng" dirty="0"/>
              <a:t>, Tunus ve Türkiye </a:t>
            </a:r>
            <a:r>
              <a:rPr lang="tr-TR" sz="1600" i="1" dirty="0"/>
              <a:t>matematik alanında 2003 ve 2012 yılları arasında düşük başarı gösteren öğrenci oranını en fazla azaltan ülkelerdir. Bu ülkelerin ortak özellikleri neler peki? Aslında </a:t>
            </a:r>
            <a:r>
              <a:rPr lang="tr-TR" sz="1600" i="1" dirty="0" err="1"/>
              <a:t>sosyo</a:t>
            </a:r>
            <a:r>
              <a:rPr lang="tr-TR" sz="1600" i="1" dirty="0"/>
              <a:t> ekonomik ve kültürel olarak birbirinden çok ayrı ülkelerdir. Fakat asıl ders şu şekilde özetlenebilir: bütün bu ülkeler doğru politika kararları vererek ve bunları uygulayarak öğrenci başarısını </a:t>
            </a:r>
            <a:r>
              <a:rPr lang="tr-TR" sz="1600" i="1" dirty="0" smtClean="0"/>
              <a:t>yükseltmişlerdir…..</a:t>
            </a:r>
            <a:endParaRPr lang="tr-TR" sz="1600" i="1" dirty="0"/>
          </a:p>
        </p:txBody>
      </p:sp>
    </p:spTree>
    <p:extLst>
      <p:ext uri="{BB962C8B-B14F-4D97-AF65-F5344CB8AC3E}">
        <p14:creationId xmlns:p14="http://schemas.microsoft.com/office/powerpoint/2010/main" val="413111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7504" y="123478"/>
            <a:ext cx="2392643" cy="307777"/>
          </a:xfrm>
          <a:prstGeom prst="rect">
            <a:avLst/>
          </a:prstGeom>
        </p:spPr>
        <p:txBody>
          <a:bodyPr wrap="none">
            <a:spAutoFit/>
          </a:bodyPr>
          <a:lstStyle/>
          <a:p>
            <a:r>
              <a:rPr lang="tr-TR" sz="1400" b="1" dirty="0" smtClean="0">
                <a:solidFill>
                  <a:srgbClr val="FF0000"/>
                </a:solidFill>
              </a:rPr>
              <a:t>Öğrenciler Okulda Mutlu mu?</a:t>
            </a:r>
            <a:endParaRPr lang="tr-TR" sz="1400" b="1" dirty="0">
              <a:solidFill>
                <a:srgbClr val="FF0000"/>
              </a:solidFill>
            </a:endParaRPr>
          </a:p>
        </p:txBody>
      </p:sp>
      <p:sp>
        <p:nvSpPr>
          <p:cNvPr id="2" name="Dikdörtgen 1"/>
          <p:cNvSpPr/>
          <p:nvPr/>
        </p:nvSpPr>
        <p:spPr>
          <a:xfrm>
            <a:off x="5364088" y="3385684"/>
            <a:ext cx="3600400" cy="923330"/>
          </a:xfrm>
          <a:prstGeom prst="rect">
            <a:avLst/>
          </a:prstGeom>
          <a:solidFill>
            <a:schemeClr val="accent3">
              <a:lumMod val="40000"/>
              <a:lumOff val="60000"/>
            </a:schemeClr>
          </a:solidFill>
        </p:spPr>
        <p:txBody>
          <a:bodyPr wrap="square">
            <a:spAutoFit/>
          </a:bodyPr>
          <a:lstStyle/>
          <a:p>
            <a:r>
              <a:rPr lang="tr-TR" b="1" dirty="0"/>
              <a:t>Türkiye’de öğrencilerin yaklaşık %83’ü okulda mutlu olduğunu belirtmiştir</a:t>
            </a:r>
            <a:endParaRPr lang="tr-TR" dirty="0"/>
          </a:p>
        </p:txBody>
      </p:sp>
      <p:pic>
        <p:nvPicPr>
          <p:cNvPr id="7" name="Resim 6"/>
          <p:cNvPicPr/>
          <p:nvPr/>
        </p:nvPicPr>
        <p:blipFill>
          <a:blip r:embed="rId2"/>
          <a:srcRect/>
          <a:stretch>
            <a:fillRect/>
          </a:stretch>
        </p:blipFill>
        <p:spPr bwMode="auto">
          <a:xfrm>
            <a:off x="1115616" y="483518"/>
            <a:ext cx="6607630" cy="2222376"/>
          </a:xfrm>
          <a:prstGeom prst="rect">
            <a:avLst/>
          </a:prstGeom>
          <a:noFill/>
          <a:ln w="9525">
            <a:noFill/>
            <a:miter lim="800000"/>
            <a:headEnd/>
            <a:tailEnd/>
          </a:ln>
        </p:spPr>
      </p:pic>
      <p:pic>
        <p:nvPicPr>
          <p:cNvPr id="8" name="Resim 7"/>
          <p:cNvPicPr/>
          <p:nvPr/>
        </p:nvPicPr>
        <p:blipFill>
          <a:blip r:embed="rId3"/>
          <a:srcRect l="2703" r="10341"/>
          <a:stretch>
            <a:fillRect/>
          </a:stretch>
        </p:blipFill>
        <p:spPr bwMode="auto">
          <a:xfrm>
            <a:off x="133425" y="2982094"/>
            <a:ext cx="4824536" cy="2160240"/>
          </a:xfrm>
          <a:prstGeom prst="rect">
            <a:avLst/>
          </a:prstGeom>
          <a:noFill/>
          <a:ln w="9525">
            <a:noFill/>
            <a:miter lim="800000"/>
            <a:headEnd/>
            <a:tailEnd/>
          </a:ln>
        </p:spPr>
      </p:pic>
      <p:sp>
        <p:nvSpPr>
          <p:cNvPr id="6" name="Slayt Numarası Yer Tutucusu 5"/>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136270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75725" t="47481" r="5375" b="7160"/>
          <a:stretch/>
        </p:blipFill>
        <p:spPr>
          <a:xfrm>
            <a:off x="323528" y="555526"/>
            <a:ext cx="4536504" cy="3816424"/>
          </a:xfrm>
          <a:prstGeom prst="rect">
            <a:avLst/>
          </a:prstGeom>
        </p:spPr>
      </p:pic>
      <p:sp>
        <p:nvSpPr>
          <p:cNvPr id="3" name="Dikdörtgen 2"/>
          <p:cNvSpPr/>
          <p:nvPr/>
        </p:nvSpPr>
        <p:spPr>
          <a:xfrm>
            <a:off x="5868144" y="1032577"/>
            <a:ext cx="2753196" cy="2862322"/>
          </a:xfrm>
          <a:prstGeom prst="rect">
            <a:avLst/>
          </a:prstGeom>
        </p:spPr>
        <p:txBody>
          <a:bodyPr wrap="square">
            <a:spAutoFit/>
          </a:bodyPr>
          <a:lstStyle/>
          <a:p>
            <a:r>
              <a:rPr lang="tr-TR" i="1" dirty="0"/>
              <a:t>PISA uygulamasının yapıldığı tarih itibariyle son iki haftada en az 3 kez derse geç kaldığını, </a:t>
            </a:r>
            <a:r>
              <a:rPr lang="tr-TR" i="1" dirty="0" smtClean="0"/>
              <a:t>dersi </a:t>
            </a:r>
            <a:r>
              <a:rPr lang="tr-TR" i="1" dirty="0"/>
              <a:t>kırdığını veya en az 3 kez tüm gün okulu astığını söyleyen öğrenci oranının görece fazlalığı dikkat çekmektedir. </a:t>
            </a:r>
            <a:endParaRPr lang="tr-TR" i="1" dirty="0" smtClean="0"/>
          </a:p>
          <a:p>
            <a:endParaRPr lang="tr-TR" b="1"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536288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07704" y="1995686"/>
            <a:ext cx="6264696" cy="769441"/>
          </a:xfrm>
          <a:prstGeom prst="rect">
            <a:avLst/>
          </a:prstGeom>
          <a:noFill/>
        </p:spPr>
        <p:txBody>
          <a:bodyPr wrap="square" rtlCol="0">
            <a:spAutoFit/>
          </a:bodyPr>
          <a:lstStyle/>
          <a:p>
            <a:r>
              <a:rPr lang="tr-TR" sz="4400" dirty="0" smtClean="0"/>
              <a:t>PISA 2015 SÜRECİ</a:t>
            </a:r>
            <a:endParaRPr lang="tr-TR" sz="4400" dirty="0"/>
          </a:p>
        </p:txBody>
      </p:sp>
    </p:spTree>
    <p:extLst>
      <p:ext uri="{BB962C8B-B14F-4D97-AF65-F5344CB8AC3E}">
        <p14:creationId xmlns:p14="http://schemas.microsoft.com/office/powerpoint/2010/main" val="2020820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375070658"/>
              </p:ext>
            </p:extLst>
          </p:nvPr>
        </p:nvGraphicFramePr>
        <p:xfrm>
          <a:off x="395536" y="123478"/>
          <a:ext cx="82809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ayt Numarası Yer Tutucusu 5"/>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513397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95536" y="267494"/>
            <a:ext cx="7416824" cy="461665"/>
          </a:xfrm>
          <a:prstGeom prst="rect">
            <a:avLst/>
          </a:prstGeom>
          <a:noFill/>
        </p:spPr>
        <p:txBody>
          <a:bodyPr wrap="square" rtlCol="0">
            <a:spAutoFit/>
          </a:bodyPr>
          <a:lstStyle/>
          <a:p>
            <a:r>
              <a:rPr lang="tr-TR" sz="2400" b="1" u="sng" dirty="0" smtClean="0"/>
              <a:t>HAZIRLIK VE UYGULAMA SÜRECİ</a:t>
            </a:r>
            <a:endParaRPr lang="tr-TR" sz="2400" b="1" u="sng" dirty="0"/>
          </a:p>
        </p:txBody>
      </p:sp>
      <p:sp>
        <p:nvSpPr>
          <p:cNvPr id="4" name="Metin kutusu 3"/>
          <p:cNvSpPr txBox="1"/>
          <p:nvPr/>
        </p:nvSpPr>
        <p:spPr>
          <a:xfrm>
            <a:off x="899592" y="843558"/>
            <a:ext cx="3240360" cy="2308324"/>
          </a:xfrm>
          <a:prstGeom prst="rect">
            <a:avLst/>
          </a:prstGeom>
          <a:noFill/>
        </p:spPr>
        <p:txBody>
          <a:bodyPr wrap="square" rtlCol="0">
            <a:spAutoFit/>
          </a:bodyPr>
          <a:lstStyle/>
          <a:p>
            <a:pPr marL="285750" indent="-285750">
              <a:lnSpc>
                <a:spcPct val="200000"/>
              </a:lnSpc>
              <a:buFontTx/>
              <a:buChar char="-"/>
            </a:pPr>
            <a:r>
              <a:rPr lang="tr-TR" dirty="0" smtClean="0"/>
              <a:t>İl Millî Eğitim Müdürleri</a:t>
            </a:r>
          </a:p>
          <a:p>
            <a:pPr marL="285750" indent="-285750">
              <a:lnSpc>
                <a:spcPct val="200000"/>
              </a:lnSpc>
              <a:buFontTx/>
              <a:buChar char="-"/>
            </a:pPr>
            <a:endParaRPr lang="tr-TR" dirty="0" smtClean="0"/>
          </a:p>
          <a:p>
            <a:pPr marL="285750" indent="-285750">
              <a:lnSpc>
                <a:spcPct val="200000"/>
              </a:lnSpc>
              <a:buFontTx/>
              <a:buChar char="-"/>
            </a:pPr>
            <a:r>
              <a:rPr lang="tr-TR" dirty="0" smtClean="0"/>
              <a:t>İl Koordinatörleri</a:t>
            </a:r>
          </a:p>
          <a:p>
            <a:pPr marL="285750" indent="-285750">
              <a:lnSpc>
                <a:spcPct val="200000"/>
              </a:lnSpc>
              <a:buFontTx/>
              <a:buChar char="-"/>
            </a:pPr>
            <a:r>
              <a:rPr lang="tr-TR" dirty="0" smtClean="0"/>
              <a:t>Okul Koordinatörleri</a:t>
            </a:r>
            <a:endParaRPr lang="tr-TR" dirty="0"/>
          </a:p>
        </p:txBody>
      </p:sp>
      <p:cxnSp>
        <p:nvCxnSpPr>
          <p:cNvPr id="6" name="Düz Ok Bağlayıcısı 5"/>
          <p:cNvCxnSpPr/>
          <p:nvPr/>
        </p:nvCxnSpPr>
        <p:spPr>
          <a:xfrm>
            <a:off x="3923928" y="1203598"/>
            <a:ext cx="7200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ağ Ayraç 6"/>
          <p:cNvSpPr/>
          <p:nvPr/>
        </p:nvSpPr>
        <p:spPr>
          <a:xfrm>
            <a:off x="3563888" y="2076986"/>
            <a:ext cx="360040" cy="936104"/>
          </a:xfrm>
          <a:prstGeom prst="rightBrac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ln w="0"/>
              <a:effectLst>
                <a:outerShdw blurRad="38100" dist="19050" dir="2700000" algn="tl" rotWithShape="0">
                  <a:schemeClr val="dk1">
                    <a:alpha val="40000"/>
                  </a:schemeClr>
                </a:outerShdw>
              </a:effectLst>
            </a:endParaRPr>
          </a:p>
        </p:txBody>
      </p:sp>
      <p:sp>
        <p:nvSpPr>
          <p:cNvPr id="8" name="Metin kutusu 7"/>
          <p:cNvSpPr txBox="1"/>
          <p:nvPr/>
        </p:nvSpPr>
        <p:spPr>
          <a:xfrm>
            <a:off x="4716016" y="987574"/>
            <a:ext cx="2232248" cy="369332"/>
          </a:xfrm>
          <a:prstGeom prst="rect">
            <a:avLst/>
          </a:prstGeom>
          <a:noFill/>
        </p:spPr>
        <p:txBody>
          <a:bodyPr wrap="square" rtlCol="0">
            <a:spAutoFit/>
          </a:bodyPr>
          <a:lstStyle/>
          <a:p>
            <a:r>
              <a:rPr lang="tr-TR" dirty="0" smtClean="0"/>
              <a:t>Bireysel Toplantılar</a:t>
            </a:r>
            <a:endParaRPr lang="tr-TR" dirty="0"/>
          </a:p>
        </p:txBody>
      </p:sp>
      <p:sp>
        <p:nvSpPr>
          <p:cNvPr id="9" name="Metin kutusu 8"/>
          <p:cNvSpPr txBox="1"/>
          <p:nvPr/>
        </p:nvSpPr>
        <p:spPr>
          <a:xfrm>
            <a:off x="4716016" y="2360372"/>
            <a:ext cx="2952328" cy="369332"/>
          </a:xfrm>
          <a:prstGeom prst="rect">
            <a:avLst/>
          </a:prstGeom>
          <a:noFill/>
        </p:spPr>
        <p:txBody>
          <a:bodyPr wrap="square" rtlCol="0">
            <a:spAutoFit/>
          </a:bodyPr>
          <a:lstStyle/>
          <a:p>
            <a:r>
              <a:rPr lang="tr-TR" dirty="0" err="1" smtClean="0"/>
              <a:t>Hizmetiçi</a:t>
            </a:r>
            <a:r>
              <a:rPr lang="tr-TR" dirty="0" smtClean="0"/>
              <a:t> Eğitimler</a:t>
            </a:r>
            <a:endParaRPr lang="tr-TR" dirty="0"/>
          </a:p>
        </p:txBody>
      </p:sp>
      <p:sp>
        <p:nvSpPr>
          <p:cNvPr id="10" name="Metin kutusu 9"/>
          <p:cNvSpPr txBox="1"/>
          <p:nvPr/>
        </p:nvSpPr>
        <p:spPr>
          <a:xfrm>
            <a:off x="899592" y="3786594"/>
            <a:ext cx="6768752" cy="369332"/>
          </a:xfrm>
          <a:prstGeom prst="rect">
            <a:avLst/>
          </a:prstGeom>
          <a:noFill/>
        </p:spPr>
        <p:txBody>
          <a:bodyPr wrap="square" rtlCol="0">
            <a:spAutoFit/>
          </a:bodyPr>
          <a:lstStyle/>
          <a:p>
            <a:r>
              <a:rPr lang="tr-TR" dirty="0" smtClean="0"/>
              <a:t>- Test Uygulayıcıları – Bakanlık Personeli</a:t>
            </a:r>
            <a:endParaRPr lang="tr-TR" dirty="0"/>
          </a:p>
        </p:txBody>
      </p:sp>
    </p:spTree>
    <p:extLst>
      <p:ext uri="{BB962C8B-B14F-4D97-AF65-F5344CB8AC3E}">
        <p14:creationId xmlns:p14="http://schemas.microsoft.com/office/powerpoint/2010/main" val="146846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95536" y="267494"/>
            <a:ext cx="7416824" cy="461665"/>
          </a:xfrm>
          <a:prstGeom prst="rect">
            <a:avLst/>
          </a:prstGeom>
          <a:noFill/>
        </p:spPr>
        <p:txBody>
          <a:bodyPr wrap="square" rtlCol="0">
            <a:spAutoFit/>
          </a:bodyPr>
          <a:lstStyle/>
          <a:p>
            <a:r>
              <a:rPr lang="tr-TR" sz="2400" b="1" u="sng" dirty="0" smtClean="0"/>
              <a:t>UYGULAMA SONRASI VE RAPORLAMA</a:t>
            </a:r>
            <a:endParaRPr lang="tr-TR" sz="2400" b="1" u="sng" dirty="0"/>
          </a:p>
        </p:txBody>
      </p:sp>
      <p:sp>
        <p:nvSpPr>
          <p:cNvPr id="2" name="Metin kutusu 1"/>
          <p:cNvSpPr txBox="1"/>
          <p:nvPr/>
        </p:nvSpPr>
        <p:spPr>
          <a:xfrm>
            <a:off x="539552" y="987574"/>
            <a:ext cx="7416824" cy="1668855"/>
          </a:xfrm>
          <a:prstGeom prst="rect">
            <a:avLst/>
          </a:prstGeom>
          <a:noFill/>
        </p:spPr>
        <p:txBody>
          <a:bodyPr wrap="square" rtlCol="0">
            <a:spAutoFit/>
          </a:bodyPr>
          <a:lstStyle/>
          <a:p>
            <a:pPr>
              <a:lnSpc>
                <a:spcPct val="200000"/>
              </a:lnSpc>
            </a:pPr>
            <a:r>
              <a:rPr lang="tr-TR" dirty="0" smtClean="0"/>
              <a:t>Puanlama – Fen Bilimleri (8 öğretmen)</a:t>
            </a:r>
          </a:p>
          <a:p>
            <a:pPr>
              <a:lnSpc>
                <a:spcPct val="200000"/>
              </a:lnSpc>
            </a:pPr>
            <a:r>
              <a:rPr lang="tr-TR" dirty="0" smtClean="0"/>
              <a:t>                  Okuma Becerileri (6 öğretmen)</a:t>
            </a:r>
          </a:p>
          <a:p>
            <a:pPr>
              <a:lnSpc>
                <a:spcPct val="200000"/>
              </a:lnSpc>
            </a:pPr>
            <a:r>
              <a:rPr lang="tr-TR" dirty="0"/>
              <a:t> </a:t>
            </a:r>
            <a:r>
              <a:rPr lang="tr-TR" dirty="0" smtClean="0"/>
              <a:t>                 Matematik (4 Öğretmen)</a:t>
            </a:r>
            <a:endParaRPr lang="tr-TR" dirty="0"/>
          </a:p>
        </p:txBody>
      </p:sp>
      <p:sp>
        <p:nvSpPr>
          <p:cNvPr id="5" name="Metin kutusu 4"/>
          <p:cNvSpPr txBox="1"/>
          <p:nvPr/>
        </p:nvSpPr>
        <p:spPr>
          <a:xfrm>
            <a:off x="539552" y="3507854"/>
            <a:ext cx="6264696" cy="369332"/>
          </a:xfrm>
          <a:prstGeom prst="rect">
            <a:avLst/>
          </a:prstGeom>
          <a:noFill/>
        </p:spPr>
        <p:txBody>
          <a:bodyPr wrap="square" rtlCol="0">
            <a:spAutoFit/>
          </a:bodyPr>
          <a:lstStyle/>
          <a:p>
            <a:r>
              <a:rPr lang="tr-TR" dirty="0" smtClean="0"/>
              <a:t>** 6 Aralık 2016 – OECD tarafından açıklanacaktır.</a:t>
            </a:r>
            <a:endParaRPr lang="tr-TR" dirty="0"/>
          </a:p>
        </p:txBody>
      </p:sp>
    </p:spTree>
    <p:extLst>
      <p:ext uri="{BB962C8B-B14F-4D97-AF65-F5344CB8AC3E}">
        <p14:creationId xmlns:p14="http://schemas.microsoft.com/office/powerpoint/2010/main" val="415414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07704" y="1995686"/>
            <a:ext cx="6264696" cy="769441"/>
          </a:xfrm>
          <a:prstGeom prst="rect">
            <a:avLst/>
          </a:prstGeom>
          <a:noFill/>
        </p:spPr>
        <p:txBody>
          <a:bodyPr wrap="square" rtlCol="0">
            <a:spAutoFit/>
          </a:bodyPr>
          <a:lstStyle/>
          <a:p>
            <a:r>
              <a:rPr lang="tr-TR" sz="4400" dirty="0" smtClean="0"/>
              <a:t>PISA 2018 SÜRECİ</a:t>
            </a:r>
            <a:endParaRPr lang="tr-TR" sz="4400" dirty="0"/>
          </a:p>
        </p:txBody>
      </p:sp>
    </p:spTree>
    <p:extLst>
      <p:ext uri="{BB962C8B-B14F-4D97-AF65-F5344CB8AC3E}">
        <p14:creationId xmlns:p14="http://schemas.microsoft.com/office/powerpoint/2010/main" val="18057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467544" y="411510"/>
            <a:ext cx="7324547" cy="568485"/>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1"/>
                </a:solidFill>
                <a:effectLst/>
                <a:uLnTx/>
                <a:uFillTx/>
                <a:latin typeface="Century Gothic" panose="020B0502020202020204"/>
              </a:rPr>
              <a:t>PISA 2018 ÇALIŞMA TARİHLERİ</a:t>
            </a:r>
            <a:endParaRPr kumimoji="0" lang="tr-TR" sz="2800" b="1" i="0" u="none" strike="noStrike" kern="1200" cap="none" spc="0" normalizeH="0" baseline="0" noProof="0" dirty="0">
              <a:ln>
                <a:noFill/>
              </a:ln>
              <a:solidFill>
                <a:schemeClr val="tx1"/>
              </a:solidFill>
              <a:effectLst/>
              <a:uLnTx/>
              <a:uFillTx/>
              <a:latin typeface="Century Gothic" panose="020B0502020202020204"/>
            </a:endParaRPr>
          </a:p>
        </p:txBody>
      </p:sp>
      <p:graphicFrame>
        <p:nvGraphicFramePr>
          <p:cNvPr id="8" name="Content Placeholder 5"/>
          <p:cNvGraphicFramePr>
            <a:graphicFrameLocks/>
          </p:cNvGraphicFramePr>
          <p:nvPr>
            <p:extLst>
              <p:ext uri="{D42A27DB-BD31-4B8C-83A1-F6EECF244321}">
                <p14:modId xmlns:p14="http://schemas.microsoft.com/office/powerpoint/2010/main" val="3949977890"/>
              </p:ext>
            </p:extLst>
          </p:nvPr>
        </p:nvGraphicFramePr>
        <p:xfrm>
          <a:off x="492301" y="1419622"/>
          <a:ext cx="7377633" cy="326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777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Alt Başlık"/>
          <p:cNvSpPr txBox="1">
            <a:spLocks/>
          </p:cNvSpPr>
          <p:nvPr/>
        </p:nvSpPr>
        <p:spPr>
          <a:xfrm>
            <a:off x="638238" y="319465"/>
            <a:ext cx="7440913" cy="756980"/>
          </a:xfrm>
          <a:prstGeom prst="rect">
            <a:avLst/>
          </a:prstGeom>
          <a:solidFill>
            <a:schemeClr val="bg1"/>
          </a:solidFill>
          <a:ln>
            <a:solidFill>
              <a:schemeClr val="bg1"/>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marL="0" indent="0" algn="r" defTabSz="342900" rtl="0" eaLnBrk="1" latinLnBrk="0" hangingPunct="1">
              <a:spcBef>
                <a:spcPts val="750"/>
              </a:spcBef>
              <a:spcAft>
                <a:spcPts val="0"/>
              </a:spcAft>
              <a:buClr>
                <a:schemeClr val="accent1"/>
              </a:buClr>
              <a:buSzPct val="80000"/>
              <a:buFont typeface="Wingdings 3" charset="2"/>
              <a:buNone/>
              <a:defRPr sz="1350" kern="1200">
                <a:solidFill>
                  <a:schemeClr val="tx1">
                    <a:lumMod val="50000"/>
                    <a:lumOff val="50000"/>
                  </a:schemeClr>
                </a:solidFill>
                <a:latin typeface="+mn-lt"/>
                <a:ea typeface="+mn-ea"/>
                <a:cs typeface="+mn-cs"/>
              </a:defRPr>
            </a:lvl1pPr>
            <a:lvl2pPr marL="342900" indent="0" algn="ctr" defTabSz="342900" rtl="0" eaLnBrk="1" latinLnBrk="0" hangingPunct="1">
              <a:spcBef>
                <a:spcPts val="75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Clr>
                <a:schemeClr val="accent1"/>
              </a:buClr>
              <a:buSzPct val="80000"/>
              <a:buFont typeface="Wingdings 3"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9pPr>
          </a:lstStyle>
          <a:p>
            <a:pPr algn="ctr">
              <a:buClr>
                <a:srgbClr val="0066FF"/>
              </a:buClr>
              <a:defRPr/>
            </a:pPr>
            <a:r>
              <a:rPr lang="tr-TR" sz="4400" b="1" smtClean="0">
                <a:ln>
                  <a:solidFill>
                    <a:srgbClr val="9E009E"/>
                  </a:solidFill>
                </a:ln>
                <a:solidFill>
                  <a:srgbClr val="9E009E"/>
                </a:solidFill>
                <a:latin typeface="Bookman Old Style" panose="02050604050505020204" pitchFamily="18" charset="0"/>
              </a:rPr>
              <a:t>PISA</a:t>
            </a:r>
            <a:endParaRPr lang="en-US" sz="4400" b="1" dirty="0">
              <a:ln>
                <a:solidFill>
                  <a:srgbClr val="9E009E"/>
                </a:solidFill>
              </a:ln>
              <a:solidFill>
                <a:srgbClr val="9E009E"/>
              </a:solidFill>
              <a:latin typeface="Bookman Old Style" panose="02050604050505020204" pitchFamily="18" charset="0"/>
            </a:endParaRPr>
          </a:p>
        </p:txBody>
      </p:sp>
      <p:sp>
        <p:nvSpPr>
          <p:cNvPr id="9" name="Unvan 1"/>
          <p:cNvSpPr txBox="1">
            <a:spLocks/>
          </p:cNvSpPr>
          <p:nvPr/>
        </p:nvSpPr>
        <p:spPr>
          <a:xfrm>
            <a:off x="827584" y="483518"/>
            <a:ext cx="7128792" cy="504056"/>
          </a:xfrm>
          <a:prstGeom prst="rect">
            <a:avLst/>
          </a:prstGeom>
          <a:solidFill>
            <a:schemeClr val="bg1"/>
          </a:solidFill>
          <a:ln w="12700" cap="rnd" cmpd="sng" algn="ctr">
            <a:solidFill>
              <a:schemeClr val="bg1"/>
            </a:solid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r" defTabSz="342900" rtl="0" eaLnBrk="1" latinLnBrk="0" hangingPunct="1">
              <a:spcBef>
                <a:spcPct val="0"/>
              </a:spcBef>
              <a:buNone/>
              <a:defRPr sz="4050" kern="1200">
                <a:solidFill>
                  <a:schemeClr val="accent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l"/>
            <a:r>
              <a:rPr lang="tr-TR" sz="3600" b="1" u="sng" smtClean="0">
                <a:solidFill>
                  <a:schemeClr val="tx1"/>
                </a:solidFill>
              </a:rPr>
              <a:t>İçerik</a:t>
            </a:r>
            <a:endParaRPr lang="tr-TR" sz="3600" b="1" u="sng" dirty="0">
              <a:solidFill>
                <a:schemeClr val="tx1"/>
              </a:solidFill>
            </a:endParaRPr>
          </a:p>
        </p:txBody>
      </p:sp>
      <p:sp>
        <p:nvSpPr>
          <p:cNvPr id="10" name="İçerik Yer Tutucusu 2"/>
          <p:cNvSpPr txBox="1">
            <a:spLocks/>
          </p:cNvSpPr>
          <p:nvPr/>
        </p:nvSpPr>
        <p:spPr>
          <a:xfrm>
            <a:off x="1115616" y="1419622"/>
            <a:ext cx="8229600" cy="2592288"/>
          </a:xfrm>
          <a:prstGeom prst="rect">
            <a:avLst/>
          </a:prstGeom>
        </p:spPr>
        <p:txBody>
          <a:bodyPr vert="horz" lIns="91440" tIns="45720" rIns="91440" bIns="45720" rtlCol="0" anchor="t">
            <a:noAutofit/>
          </a:bodyPr>
          <a:lstStyle>
            <a:lvl1pPr marL="0" indent="0" algn="r" defTabSz="342900" rtl="0" eaLnBrk="1" latinLnBrk="0" hangingPunct="1">
              <a:spcBef>
                <a:spcPts val="750"/>
              </a:spcBef>
              <a:spcAft>
                <a:spcPts val="0"/>
              </a:spcAft>
              <a:buClr>
                <a:schemeClr val="accent1"/>
              </a:buClr>
              <a:buSzPct val="80000"/>
              <a:buFont typeface="Wingdings 3" charset="2"/>
              <a:buNone/>
              <a:defRPr sz="1350" kern="1200">
                <a:solidFill>
                  <a:schemeClr val="tx1">
                    <a:lumMod val="50000"/>
                    <a:lumOff val="50000"/>
                  </a:schemeClr>
                </a:solidFill>
                <a:latin typeface="+mn-lt"/>
                <a:ea typeface="+mn-ea"/>
                <a:cs typeface="+mn-cs"/>
              </a:defRPr>
            </a:lvl1pPr>
            <a:lvl2pPr marL="342900" indent="0" algn="ctr" defTabSz="342900" rtl="0" eaLnBrk="1" latinLnBrk="0" hangingPunct="1">
              <a:spcBef>
                <a:spcPts val="75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Clr>
                <a:schemeClr val="accent1"/>
              </a:buClr>
              <a:buSzPct val="80000"/>
              <a:buFont typeface="Wingdings 3"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9pPr>
          </a:lstStyle>
          <a:p>
            <a:pPr lvl="1" algn="l">
              <a:lnSpc>
                <a:spcPct val="200000"/>
              </a:lnSpc>
              <a:buClr>
                <a:srgbClr val="660066"/>
              </a:buClr>
              <a:buFont typeface="Wingdings" panose="05000000000000000000" pitchFamily="2" charset="2"/>
              <a:buChar char="Ø"/>
            </a:pPr>
            <a:r>
              <a:rPr lang="tr-TR" sz="2400" smtClean="0">
                <a:solidFill>
                  <a:schemeClr val="tx1"/>
                </a:solidFill>
              </a:rPr>
              <a:t>PISA 2012 Sonuçları</a:t>
            </a:r>
          </a:p>
          <a:p>
            <a:pPr lvl="1" algn="l">
              <a:lnSpc>
                <a:spcPct val="200000"/>
              </a:lnSpc>
              <a:buClr>
                <a:srgbClr val="660066"/>
              </a:buClr>
              <a:buFont typeface="Wingdings" panose="05000000000000000000" pitchFamily="2" charset="2"/>
              <a:buChar char="Ø"/>
            </a:pPr>
            <a:r>
              <a:rPr lang="tr-TR" sz="2400" smtClean="0">
                <a:solidFill>
                  <a:schemeClr val="tx1"/>
                </a:solidFill>
              </a:rPr>
              <a:t>PISA 2015 Süreci</a:t>
            </a:r>
          </a:p>
          <a:p>
            <a:pPr lvl="1" algn="l">
              <a:lnSpc>
                <a:spcPct val="200000"/>
              </a:lnSpc>
              <a:buClr>
                <a:srgbClr val="660066"/>
              </a:buClr>
              <a:buFont typeface="Wingdings" panose="05000000000000000000" pitchFamily="2" charset="2"/>
              <a:buChar char="Ø"/>
            </a:pPr>
            <a:r>
              <a:rPr lang="tr-TR" sz="2400" smtClean="0">
                <a:solidFill>
                  <a:schemeClr val="tx1"/>
                </a:solidFill>
              </a:rPr>
              <a:t>PISA 2018 Süreci</a:t>
            </a:r>
            <a:endParaRPr lang="tr-TR" sz="2400" dirty="0">
              <a:solidFill>
                <a:schemeClr val="tx1"/>
              </a:solidFill>
            </a:endParaRPr>
          </a:p>
        </p:txBody>
      </p:sp>
    </p:spTree>
    <p:extLst>
      <p:ext uri="{BB962C8B-B14F-4D97-AF65-F5344CB8AC3E}">
        <p14:creationId xmlns:p14="http://schemas.microsoft.com/office/powerpoint/2010/main" val="120193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3"/>
          <p:cNvSpPr>
            <a:spLocks noGrp="1"/>
          </p:cNvSpPr>
          <p:nvPr>
            <p:ph type="title"/>
          </p:nvPr>
        </p:nvSpPr>
        <p:spPr>
          <a:xfrm>
            <a:off x="1403648" y="267494"/>
            <a:ext cx="7272808" cy="792088"/>
          </a:xfrm>
        </p:spPr>
        <p:txBody>
          <a:bodyPr>
            <a:normAutofit fontScale="90000"/>
          </a:bodyPr>
          <a:lstStyle/>
          <a:p>
            <a:r>
              <a:rPr lang="tr-TR" b="1" dirty="0" smtClean="0">
                <a:solidFill>
                  <a:schemeClr val="tx1"/>
                </a:solidFill>
              </a:rPr>
              <a:t>PISA 2018 PİLOT UYGULAMA SÜRECİ</a:t>
            </a:r>
            <a:br>
              <a:rPr lang="tr-TR" b="1" dirty="0" smtClean="0">
                <a:solidFill>
                  <a:schemeClr val="tx1"/>
                </a:solidFill>
              </a:rPr>
            </a:br>
            <a:r>
              <a:rPr lang="tr-TR" b="1" dirty="0" smtClean="0">
                <a:solidFill>
                  <a:schemeClr val="tx1"/>
                </a:solidFill>
              </a:rPr>
              <a:t>Uygulama Sorularının Belirlenmesi</a:t>
            </a:r>
            <a:endParaRPr lang="tr-TR" b="1" dirty="0">
              <a:solidFill>
                <a:schemeClr val="tx1"/>
              </a:solidFill>
            </a:endParaRPr>
          </a:p>
        </p:txBody>
      </p:sp>
      <p:sp>
        <p:nvSpPr>
          <p:cNvPr id="6" name="İçerik Yer Tutucusu 4"/>
          <p:cNvSpPr>
            <a:spLocks noGrp="1"/>
          </p:cNvSpPr>
          <p:nvPr>
            <p:ph idx="1"/>
          </p:nvPr>
        </p:nvSpPr>
        <p:spPr>
          <a:xfrm>
            <a:off x="452318" y="1419623"/>
            <a:ext cx="7432050" cy="3456384"/>
          </a:xfrm>
        </p:spPr>
        <p:txBody>
          <a:bodyPr>
            <a:noAutofit/>
          </a:bodyPr>
          <a:lstStyle/>
          <a:p>
            <a:pPr marL="300038" indent="-300038">
              <a:buFont typeface="+mj-lt"/>
              <a:buAutoNum type="romanLcPeriod"/>
            </a:pPr>
            <a:r>
              <a:rPr lang="tr-TR" sz="2000" dirty="0">
                <a:solidFill>
                  <a:schemeClr val="tx1"/>
                </a:solidFill>
              </a:rPr>
              <a:t>Taslak sorular Uluslararası Merkez tarafından belirlenip katılımcı ülkelere gönderilir.</a:t>
            </a:r>
          </a:p>
          <a:p>
            <a:pPr marL="300038" indent="-300038">
              <a:buFont typeface="+mj-lt"/>
              <a:buAutoNum type="romanLcPeriod"/>
            </a:pPr>
            <a:r>
              <a:rPr lang="tr-TR" sz="2000" dirty="0">
                <a:solidFill>
                  <a:schemeClr val="tx1"/>
                </a:solidFill>
              </a:rPr>
              <a:t>Katılımcı ülkeler taslak sorular üzerinde çalışmalar yapıp sorularla ilgili raporlarını Uluslararası Merkeze gönderirler.</a:t>
            </a:r>
          </a:p>
          <a:p>
            <a:pPr marL="300038" indent="-300038">
              <a:buFont typeface="+mj-lt"/>
              <a:buAutoNum type="romanLcPeriod"/>
            </a:pPr>
            <a:r>
              <a:rPr lang="tr-TR" sz="2000" dirty="0">
                <a:solidFill>
                  <a:schemeClr val="tx1"/>
                </a:solidFill>
              </a:rPr>
              <a:t>Uluslararası Merkez ülkelerden gelen geribildirimlere göre soruları tekrar gözden geçirirler.</a:t>
            </a:r>
          </a:p>
          <a:p>
            <a:pPr marL="300038" indent="-300038">
              <a:buFont typeface="+mj-lt"/>
              <a:buAutoNum type="romanLcPeriod"/>
            </a:pPr>
            <a:r>
              <a:rPr lang="tr-TR" sz="2000" dirty="0">
                <a:solidFill>
                  <a:schemeClr val="tx1"/>
                </a:solidFill>
              </a:rPr>
              <a:t>Uluslararası Merkez, taslak sorulara son halini verir.</a:t>
            </a:r>
          </a:p>
          <a:p>
            <a:pPr marL="300038" indent="-300038">
              <a:buFont typeface="+mj-lt"/>
              <a:buAutoNum type="romanLcPeriod"/>
            </a:pPr>
            <a:r>
              <a:rPr lang="tr-TR" sz="2000" dirty="0">
                <a:solidFill>
                  <a:schemeClr val="tx1"/>
                </a:solidFill>
              </a:rPr>
              <a:t>Belirlenen sorular uyarlama, çeviri işlemleri için Ulusal Merkezlere gönderilir. </a:t>
            </a:r>
          </a:p>
        </p:txBody>
      </p:sp>
    </p:spTree>
    <p:extLst>
      <p:ext uri="{BB962C8B-B14F-4D97-AF65-F5344CB8AC3E}">
        <p14:creationId xmlns:p14="http://schemas.microsoft.com/office/powerpoint/2010/main" val="3461019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bwMode="gray">
          <a:xfrm>
            <a:off x="1115616" y="267494"/>
            <a:ext cx="6571060" cy="530223"/>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lang="tr-TR" sz="2400" b="1" dirty="0">
                <a:solidFill>
                  <a:schemeClr val="tx1"/>
                </a:solidFill>
              </a:rPr>
              <a:t>Soruları Uyarlama - Çeviri Süreci</a:t>
            </a:r>
          </a:p>
        </p:txBody>
      </p:sp>
      <p:graphicFrame>
        <p:nvGraphicFramePr>
          <p:cNvPr id="13" name="İçerik Yer Tutucusu 3"/>
          <p:cNvGraphicFramePr>
            <a:graphicFrameLocks/>
          </p:cNvGraphicFramePr>
          <p:nvPr>
            <p:extLst/>
          </p:nvPr>
        </p:nvGraphicFramePr>
        <p:xfrm>
          <a:off x="467544" y="1131590"/>
          <a:ext cx="7776863" cy="3710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7788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796" y="1124955"/>
            <a:ext cx="2057400" cy="439782"/>
          </a:xfrm>
          <a:prstGeom prst="rect">
            <a:avLst/>
          </a:prstGeom>
          <a:solidFill>
            <a:srgbClr val="2E75B6"/>
          </a:soli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350" b="1" u="sng" dirty="0">
                <a:solidFill>
                  <a:srgbClr val="FFFF00"/>
                </a:solidFill>
                <a:ea typeface="ＭＳ Ｐゴシック" charset="0"/>
                <a:cs typeface="Arial" charset="0"/>
              </a:rPr>
              <a:t>GROUP 1 </a:t>
            </a:r>
            <a:r>
              <a:rPr lang="en-US" sz="1350" b="1" u="sng" dirty="0">
                <a:solidFill>
                  <a:srgbClr val="FFFFFF"/>
                </a:solidFill>
                <a:ea typeface="ＭＳ Ｐゴシック" charset="0"/>
                <a:cs typeface="Arial" charset="0"/>
              </a:rPr>
              <a:t>– CBA </a:t>
            </a:r>
            <a:r>
              <a:rPr lang="en-US" sz="1350" b="1" u="sng" dirty="0">
                <a:solidFill>
                  <a:srgbClr val="FFFF00"/>
                </a:solidFill>
                <a:ea typeface="ＭＳ Ｐゴシック" charset="0"/>
                <a:cs typeface="Arial" charset="0"/>
              </a:rPr>
              <a:t>Trend</a:t>
            </a:r>
            <a:r>
              <a:rPr lang="en-US" sz="1350" b="1" u="sng" dirty="0">
                <a:solidFill>
                  <a:srgbClr val="FFFFFF"/>
                </a:solidFill>
                <a:ea typeface="ＭＳ Ｐゴシック" charset="0"/>
                <a:cs typeface="Arial" charset="0"/>
              </a:rPr>
              <a:t> </a:t>
            </a:r>
          </a:p>
          <a:p>
            <a:pPr algn="ctr">
              <a:defRPr/>
            </a:pPr>
            <a:r>
              <a:rPr lang="en-US" sz="1050" b="1" dirty="0">
                <a:solidFill>
                  <a:srgbClr val="FFC000"/>
                </a:solidFill>
                <a:ea typeface="ＭＳ Ｐゴシック" charset="0"/>
                <a:cs typeface="Arial" charset="0"/>
              </a:rPr>
              <a:t>FUO </a:t>
            </a:r>
            <a:r>
              <a:rPr lang="en-US" sz="1050" dirty="0">
                <a:solidFill>
                  <a:srgbClr val="FFFFFF"/>
                </a:solidFill>
                <a:ea typeface="ＭＳ Ｐゴシック" charset="0"/>
                <a:cs typeface="Arial" charset="0"/>
              </a:rPr>
              <a:t>(Forms 01-18)</a:t>
            </a:r>
          </a:p>
        </p:txBody>
      </p:sp>
      <p:sp>
        <p:nvSpPr>
          <p:cNvPr id="7" name="Rectangle 6"/>
          <p:cNvSpPr/>
          <p:nvPr/>
        </p:nvSpPr>
        <p:spPr>
          <a:xfrm>
            <a:off x="3431779" y="1137553"/>
            <a:ext cx="2179637" cy="425669"/>
          </a:xfrm>
          <a:prstGeom prst="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275" b="1" u="sng" dirty="0">
                <a:solidFill>
                  <a:srgbClr val="FFFF00"/>
                </a:solidFill>
                <a:ea typeface="ＭＳ Ｐゴシック" charset="0"/>
                <a:cs typeface="Arial" charset="0"/>
              </a:rPr>
              <a:t>GROUP 2</a:t>
            </a:r>
            <a:r>
              <a:rPr lang="en-US" sz="1275" b="1" u="sng" dirty="0">
                <a:solidFill>
                  <a:srgbClr val="FFFFFF"/>
                </a:solidFill>
                <a:ea typeface="ＭＳ Ｐゴシック" charset="0"/>
                <a:cs typeface="Arial" charset="0"/>
              </a:rPr>
              <a:t> – CBA </a:t>
            </a:r>
            <a:r>
              <a:rPr lang="en-US" sz="1275" b="1" u="sng" dirty="0">
                <a:solidFill>
                  <a:srgbClr val="FFFF00"/>
                </a:solidFill>
                <a:ea typeface="ＭＳ Ｐゴシック" charset="0"/>
                <a:cs typeface="Arial" charset="0"/>
              </a:rPr>
              <a:t>Trend/New R </a:t>
            </a:r>
            <a:r>
              <a:rPr lang="en-US" sz="1050" b="1" dirty="0">
                <a:solidFill>
                  <a:srgbClr val="FFC000"/>
                </a:solidFill>
                <a:ea typeface="ＭＳ Ｐゴシック" charset="0"/>
                <a:cs typeface="Arial" charset="0"/>
              </a:rPr>
              <a:t>VUO </a:t>
            </a:r>
            <a:r>
              <a:rPr lang="en-US" sz="1050" dirty="0">
                <a:solidFill>
                  <a:srgbClr val="FFFFFF"/>
                </a:solidFill>
                <a:ea typeface="ＭＳ Ｐゴシック" charset="0"/>
                <a:cs typeface="Arial" charset="0"/>
              </a:rPr>
              <a:t>(Forms 19-42)</a:t>
            </a:r>
          </a:p>
        </p:txBody>
      </p:sp>
      <p:sp>
        <p:nvSpPr>
          <p:cNvPr id="8" name="Rectangle 7"/>
          <p:cNvSpPr/>
          <p:nvPr/>
        </p:nvSpPr>
        <p:spPr>
          <a:xfrm>
            <a:off x="5712451" y="1151001"/>
            <a:ext cx="2174250" cy="42566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350" b="1" u="sng" dirty="0">
                <a:solidFill>
                  <a:srgbClr val="FFFF00"/>
                </a:solidFill>
                <a:ea typeface="ＭＳ Ｐゴシック" charset="0"/>
                <a:cs typeface="Arial" charset="0"/>
              </a:rPr>
              <a:t>GROUP 3</a:t>
            </a:r>
            <a:r>
              <a:rPr lang="en-US" sz="1350" b="1" u="sng" dirty="0">
                <a:solidFill>
                  <a:srgbClr val="FFFFFF"/>
                </a:solidFill>
                <a:ea typeface="ＭＳ Ｐゴシック" charset="0"/>
                <a:cs typeface="Arial" charset="0"/>
              </a:rPr>
              <a:t> – CBA </a:t>
            </a:r>
            <a:r>
              <a:rPr lang="en-US" sz="1350" b="1" u="sng" dirty="0">
                <a:solidFill>
                  <a:srgbClr val="FFFF00"/>
                </a:solidFill>
                <a:ea typeface="ＭＳ Ｐゴシック" charset="0"/>
                <a:cs typeface="Arial" charset="0"/>
              </a:rPr>
              <a:t>New R/GC</a:t>
            </a:r>
          </a:p>
          <a:p>
            <a:pPr algn="ctr">
              <a:defRPr/>
            </a:pPr>
            <a:r>
              <a:rPr lang="en-US" sz="1050" b="1" dirty="0">
                <a:solidFill>
                  <a:srgbClr val="FFC000"/>
                </a:solidFill>
                <a:ea typeface="ＭＳ Ｐゴシック" charset="0"/>
                <a:cs typeface="Arial" charset="0"/>
              </a:rPr>
              <a:t>FUO </a:t>
            </a:r>
            <a:r>
              <a:rPr lang="en-US" sz="1050" dirty="0">
                <a:solidFill>
                  <a:srgbClr val="FFFFFF"/>
                </a:solidFill>
                <a:ea typeface="ＭＳ Ｐゴシック" charset="0"/>
                <a:cs typeface="Arial" charset="0"/>
              </a:rPr>
              <a:t>(Forms 43-66)</a:t>
            </a:r>
          </a:p>
        </p:txBody>
      </p:sp>
      <p:cxnSp>
        <p:nvCxnSpPr>
          <p:cNvPr id="47" name="Shape 46"/>
          <p:cNvCxnSpPr>
            <a:stCxn id="21" idx="3"/>
            <a:endCxn id="8" idx="0"/>
          </p:cNvCxnSpPr>
          <p:nvPr/>
        </p:nvCxnSpPr>
        <p:spPr>
          <a:xfrm>
            <a:off x="5568156" y="709282"/>
            <a:ext cx="1231420" cy="441719"/>
          </a:xfrm>
          <a:prstGeom prst="bentConnector2">
            <a:avLst/>
          </a:prstGeom>
          <a:ln w="508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558" name="TextBox 47"/>
          <p:cNvSpPr txBox="1">
            <a:spLocks noChangeArrowheads="1"/>
          </p:cNvSpPr>
          <p:nvPr/>
        </p:nvSpPr>
        <p:spPr bwMode="auto">
          <a:xfrm>
            <a:off x="1208986" y="0"/>
            <a:ext cx="6857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tr-TR" b="1" dirty="0" smtClean="0">
                <a:solidFill>
                  <a:prstClr val="black"/>
                </a:solidFill>
                <a:latin typeface="Century Gothic" panose="020B0502020202020204" pitchFamily="34" charset="0"/>
              </a:rPr>
              <a:t>Pilot Uygulama Deseni</a:t>
            </a:r>
            <a:endParaRPr lang="en-US" b="1" dirty="0">
              <a:solidFill>
                <a:prstClr val="black"/>
              </a:solidFill>
              <a:latin typeface="Century Gothic" panose="020B0502020202020204" pitchFamily="34" charset="0"/>
            </a:endParaRPr>
          </a:p>
        </p:txBody>
      </p:sp>
      <p:cxnSp>
        <p:nvCxnSpPr>
          <p:cNvPr id="50" name="Straight Arrow Connector 49"/>
          <p:cNvCxnSpPr>
            <a:stCxn id="21" idx="2"/>
            <a:endCxn id="7" idx="0"/>
          </p:cNvCxnSpPr>
          <p:nvPr/>
        </p:nvCxnSpPr>
        <p:spPr>
          <a:xfrm>
            <a:off x="4510881" y="971815"/>
            <a:ext cx="10716" cy="165737"/>
          </a:xfrm>
          <a:prstGeom prst="straightConnector1">
            <a:avLst/>
          </a:prstGeom>
          <a:ln w="508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560" name="TextBox 50"/>
          <p:cNvSpPr txBox="1">
            <a:spLocks noChangeArrowheads="1"/>
          </p:cNvSpPr>
          <p:nvPr/>
        </p:nvSpPr>
        <p:spPr bwMode="auto">
          <a:xfrm>
            <a:off x="2367756" y="921517"/>
            <a:ext cx="9921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solidFill>
                  <a:prstClr val="black"/>
                </a:solidFill>
                <a:latin typeface="Arial"/>
                <a:cs typeface="Arial"/>
              </a:rPr>
              <a:t>P=0.29, N=576</a:t>
            </a:r>
          </a:p>
        </p:txBody>
      </p:sp>
      <p:sp>
        <p:nvSpPr>
          <p:cNvPr id="23562" name="TextBox 52"/>
          <p:cNvSpPr txBox="1">
            <a:spLocks noChangeArrowheads="1"/>
          </p:cNvSpPr>
          <p:nvPr/>
        </p:nvSpPr>
        <p:spPr bwMode="auto">
          <a:xfrm>
            <a:off x="4713472" y="921517"/>
            <a:ext cx="10201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solidFill>
                  <a:prstClr val="black"/>
                </a:solidFill>
                <a:latin typeface="Arial"/>
                <a:cs typeface="Arial"/>
              </a:rPr>
              <a:t>P=0.33, N=648</a:t>
            </a:r>
          </a:p>
        </p:txBody>
      </p:sp>
      <p:sp>
        <p:nvSpPr>
          <p:cNvPr id="21" name="Diamond 20"/>
          <p:cNvSpPr/>
          <p:nvPr/>
        </p:nvSpPr>
        <p:spPr>
          <a:xfrm>
            <a:off x="3453606" y="446748"/>
            <a:ext cx="2114550" cy="525067"/>
          </a:xfrm>
          <a:prstGeom prst="diamond">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prstClr val="white"/>
                </a:solidFill>
              </a:rPr>
              <a:t>N=1992</a:t>
            </a:r>
          </a:p>
          <a:p>
            <a:pPr algn="ctr">
              <a:defRPr/>
            </a:pPr>
            <a:r>
              <a:rPr lang="en-US" sz="900" b="1" dirty="0">
                <a:solidFill>
                  <a:prstClr val="white"/>
                </a:solidFill>
              </a:rPr>
              <a:t>(28 </a:t>
            </a:r>
            <a:r>
              <a:rPr lang="tr-TR" sz="900" b="1" dirty="0" smtClean="0">
                <a:solidFill>
                  <a:prstClr val="white"/>
                </a:solidFill>
              </a:rPr>
              <a:t> okul</a:t>
            </a:r>
            <a:r>
              <a:rPr lang="en-US" sz="900" b="1" dirty="0" smtClean="0">
                <a:solidFill>
                  <a:prstClr val="white"/>
                </a:solidFill>
              </a:rPr>
              <a:t>, </a:t>
            </a:r>
            <a:endParaRPr lang="en-US" sz="900" b="1" dirty="0">
              <a:solidFill>
                <a:prstClr val="white"/>
              </a:solidFill>
            </a:endParaRPr>
          </a:p>
          <a:p>
            <a:pPr algn="ctr">
              <a:defRPr/>
            </a:pPr>
            <a:r>
              <a:rPr lang="en-US" sz="900" b="1" dirty="0">
                <a:solidFill>
                  <a:prstClr val="white"/>
                </a:solidFill>
              </a:rPr>
              <a:t>71-72 </a:t>
            </a:r>
            <a:r>
              <a:rPr lang="tr-TR" sz="900" b="1" dirty="0" smtClean="0">
                <a:solidFill>
                  <a:prstClr val="white"/>
                </a:solidFill>
              </a:rPr>
              <a:t>öğrenci</a:t>
            </a:r>
            <a:r>
              <a:rPr lang="en-US" sz="900" b="1" dirty="0" smtClean="0">
                <a:solidFill>
                  <a:prstClr val="white"/>
                </a:solidFill>
              </a:rPr>
              <a:t>)</a:t>
            </a:r>
            <a:endParaRPr lang="en-US" sz="900" b="1" dirty="0">
              <a:solidFill>
                <a:prstClr val="white"/>
              </a:solidFill>
            </a:endParaRPr>
          </a:p>
        </p:txBody>
      </p:sp>
      <p:graphicFrame>
        <p:nvGraphicFramePr>
          <p:cNvPr id="23" name="Table 22"/>
          <p:cNvGraphicFramePr>
            <a:graphicFrameLocks noGrp="1"/>
          </p:cNvGraphicFramePr>
          <p:nvPr>
            <p:extLst/>
          </p:nvPr>
        </p:nvGraphicFramePr>
        <p:xfrm>
          <a:off x="1295796" y="1615088"/>
          <a:ext cx="2057403" cy="2240549"/>
        </p:xfrm>
        <a:graphic>
          <a:graphicData uri="http://schemas.openxmlformats.org/drawingml/2006/table">
            <a:tbl>
              <a:tblPr/>
              <a:tblGrid>
                <a:gridCol w="336403"/>
                <a:gridCol w="430250"/>
                <a:gridCol w="430250"/>
                <a:gridCol w="430250"/>
                <a:gridCol w="430250"/>
              </a:tblGrid>
              <a:tr h="136853">
                <a:tc>
                  <a:txBody>
                    <a:bodyPr/>
                    <a:lstStyle/>
                    <a:p>
                      <a:pPr marL="0" marR="0" algn="ctr">
                        <a:spcBef>
                          <a:spcPts val="0"/>
                        </a:spcBef>
                        <a:spcAft>
                          <a:spcPts val="0"/>
                        </a:spcAft>
                        <a:tabLst>
                          <a:tab pos="539750" algn="l"/>
                          <a:tab pos="756285" algn="l"/>
                          <a:tab pos="972185" algn="l"/>
                        </a:tabLst>
                      </a:pPr>
                      <a:r>
                        <a:rPr lang="en-GB" sz="800" b="1" dirty="0" smtClean="0">
                          <a:latin typeface="+mn-lt"/>
                          <a:ea typeface="Times New Roman"/>
                        </a:rPr>
                        <a:t>Forms</a:t>
                      </a:r>
                      <a:endParaRPr lang="en-GB" sz="800" b="1" dirty="0">
                        <a:latin typeface="+mn-lt"/>
                        <a:ea typeface="Times New Roman"/>
                      </a:endParaRPr>
                    </a:p>
                  </a:txBody>
                  <a:tcPr marL="28998" marR="28998"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39750" algn="l"/>
                          <a:tab pos="756285" algn="l"/>
                          <a:tab pos="972185" algn="l"/>
                        </a:tabLst>
                      </a:pPr>
                      <a:r>
                        <a:rPr lang="en-GB" sz="800" b="1" dirty="0" err="1" smtClean="0">
                          <a:latin typeface="+mn-lt"/>
                          <a:ea typeface="Times New Roman"/>
                        </a:rPr>
                        <a:t>Küme</a:t>
                      </a:r>
                      <a:r>
                        <a:rPr lang="en-GB" sz="800" b="1" dirty="0" smtClean="0">
                          <a:latin typeface="+mn-lt"/>
                          <a:ea typeface="Times New Roman"/>
                        </a:rPr>
                        <a:t> </a:t>
                      </a:r>
                      <a:r>
                        <a:rPr lang="en-GB" sz="800" b="1" dirty="0">
                          <a:latin typeface="+mn-lt"/>
                          <a:ea typeface="Times New Roman"/>
                        </a:rPr>
                        <a:t>1</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39750" algn="l"/>
                          <a:tab pos="756285" algn="l"/>
                          <a:tab pos="972185" algn="l"/>
                        </a:tabLst>
                      </a:pPr>
                      <a:r>
                        <a:rPr lang="en-GB" sz="800" b="1" dirty="0" err="1" smtClean="0">
                          <a:latin typeface="+mn-lt"/>
                          <a:ea typeface="Times New Roman"/>
                        </a:rPr>
                        <a:t>Küme</a:t>
                      </a:r>
                      <a:r>
                        <a:rPr lang="en-GB" sz="800" b="1" dirty="0" smtClean="0">
                          <a:latin typeface="+mn-lt"/>
                          <a:ea typeface="Times New Roman"/>
                        </a:rPr>
                        <a:t> </a:t>
                      </a:r>
                      <a:r>
                        <a:rPr lang="en-GB" sz="800" b="1" dirty="0">
                          <a:latin typeface="+mn-lt"/>
                          <a:ea typeface="Times New Roman"/>
                        </a:rPr>
                        <a:t>2</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39750" algn="l"/>
                          <a:tab pos="756285" algn="l"/>
                          <a:tab pos="972185" algn="l"/>
                        </a:tabLst>
                      </a:pPr>
                      <a:r>
                        <a:rPr lang="en-GB" sz="800" b="1" dirty="0" err="1" smtClean="0">
                          <a:latin typeface="+mn-lt"/>
                          <a:ea typeface="Times New Roman"/>
                        </a:rPr>
                        <a:t>Küme</a:t>
                      </a:r>
                      <a:r>
                        <a:rPr lang="en-GB" sz="800" b="1" dirty="0" smtClean="0">
                          <a:latin typeface="+mn-lt"/>
                          <a:ea typeface="Times New Roman"/>
                        </a:rPr>
                        <a:t> </a:t>
                      </a:r>
                      <a:r>
                        <a:rPr lang="en-GB" sz="800" b="1" dirty="0">
                          <a:latin typeface="+mn-lt"/>
                          <a:ea typeface="Times New Roman"/>
                        </a:rPr>
                        <a:t>3</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39750" algn="l"/>
                          <a:tab pos="756285" algn="l"/>
                          <a:tab pos="972185" algn="l"/>
                        </a:tabLst>
                      </a:pPr>
                      <a:r>
                        <a:rPr lang="en-GB" sz="800" b="1" dirty="0" err="1" smtClean="0">
                          <a:latin typeface="+mn-lt"/>
                          <a:ea typeface="Times New Roman"/>
                        </a:rPr>
                        <a:t>Küme</a:t>
                      </a:r>
                      <a:r>
                        <a:rPr lang="en-GB" sz="800" b="1" dirty="0" smtClean="0">
                          <a:latin typeface="+mn-lt"/>
                          <a:ea typeface="Times New Roman"/>
                        </a:rPr>
                        <a:t> </a:t>
                      </a:r>
                      <a:r>
                        <a:rPr lang="en-GB" sz="800" b="1" dirty="0">
                          <a:latin typeface="+mn-lt"/>
                          <a:ea typeface="Times New Roman"/>
                        </a:rPr>
                        <a:t>4</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10014">
                <a:tc>
                  <a:txBody>
                    <a:bodyPr/>
                    <a:lstStyle/>
                    <a:p>
                      <a:pPr marL="0" marR="0" algn="ctr">
                        <a:lnSpc>
                          <a:spcPct val="90000"/>
                        </a:lnSpc>
                        <a:spcBef>
                          <a:spcPts val="0"/>
                        </a:spcBef>
                        <a:spcAft>
                          <a:spcPts val="0"/>
                        </a:spcAft>
                      </a:pPr>
                      <a:r>
                        <a:rPr lang="en-GB" sz="800" b="1" dirty="0">
                          <a:effectLst/>
                          <a:latin typeface="+mn-lt"/>
                          <a:ea typeface="ＭＳ 明朝"/>
                        </a:rPr>
                        <a:t>01</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S1</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S4</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M1</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M2</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02</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S3</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S6</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M3</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M4</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03</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S5</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S2</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M5</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M6ab</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04</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M2</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M3</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S2</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S5</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05</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M4</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M5</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S4</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S1</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06</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M6ab</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M1</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S6</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S3</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E3BC"/>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07</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M1</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M4</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R1</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R2</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08</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M3</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M6ab</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smtClean="0">
                          <a:latin typeface="+mn-lt"/>
                          <a:ea typeface="Times New Roman"/>
                        </a:rPr>
                        <a:t>R3</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R4</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09</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M5</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M2</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R5</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R6ab</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10</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R2</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smtClean="0">
                          <a:latin typeface="+mn-lt"/>
                          <a:ea typeface="Times New Roman"/>
                        </a:rPr>
                        <a:t>R3</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M2</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M5</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11</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R4</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R5</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M4</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M1</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3E6"/>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12</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R6ab</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R1</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a:latin typeface="+mn-lt"/>
                          <a:ea typeface="Times New Roman"/>
                        </a:rPr>
                        <a:t>M6ab</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DC3E6"/>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M3</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DC3E6"/>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13</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R1</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R4</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S1</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S2</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14</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b="1" dirty="0" smtClean="0">
                          <a:latin typeface="+mn-lt"/>
                          <a:ea typeface="Times New Roman"/>
                        </a:rPr>
                        <a:t>R3</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R6ab</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S3</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S4</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15</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R5</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R2</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S5</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S6</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16</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S2</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S3</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R2</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R5</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17</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S4</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S5</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R4</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R1</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0014">
                <a:tc>
                  <a:txBody>
                    <a:bodyPr/>
                    <a:lstStyle/>
                    <a:p>
                      <a:pPr marL="0" marR="0" algn="ctr">
                        <a:lnSpc>
                          <a:spcPct val="90000"/>
                        </a:lnSpc>
                        <a:spcBef>
                          <a:spcPts val="0"/>
                        </a:spcBef>
                        <a:spcAft>
                          <a:spcPts val="0"/>
                        </a:spcAft>
                      </a:pPr>
                      <a:r>
                        <a:rPr lang="en-GB" sz="800" b="1" dirty="0">
                          <a:effectLst/>
                          <a:latin typeface="+mn-lt"/>
                          <a:ea typeface="ＭＳ 明朝"/>
                        </a:rPr>
                        <a:t>18</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S6</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dirty="0" smtClean="0">
                          <a:latin typeface="+mn-lt"/>
                          <a:ea typeface="Times New Roman"/>
                        </a:rPr>
                        <a:t>S1</a:t>
                      </a:r>
                      <a:endParaRPr lang="en-US" sz="800"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E3BC"/>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a:latin typeface="+mn-lt"/>
                          <a:ea typeface="Times New Roman"/>
                        </a:rPr>
                        <a:t>R6ab</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tabLst>
                          <a:tab pos="539750" algn="l"/>
                          <a:tab pos="756285" algn="l"/>
                          <a:tab pos="972185" algn="l"/>
                        </a:tabLst>
                      </a:pPr>
                      <a:r>
                        <a:rPr lang="en-GB" sz="800" b="1" dirty="0" smtClean="0">
                          <a:latin typeface="+mn-lt"/>
                          <a:ea typeface="Times New Roman"/>
                        </a:rPr>
                        <a:t>R3</a:t>
                      </a:r>
                      <a:endParaRPr lang="en-US" sz="800" b="1" dirty="0">
                        <a:latin typeface="+mn-lt"/>
                        <a:ea typeface="Times New Roman"/>
                      </a:endParaRPr>
                    </a:p>
                  </a:txBody>
                  <a:tcPr marL="28998" marR="28998"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9D9"/>
                    </a:solidFill>
                  </a:tcPr>
                </a:tc>
              </a:tr>
            </a:tbl>
          </a:graphicData>
        </a:graphic>
      </p:graphicFrame>
      <p:graphicFrame>
        <p:nvGraphicFramePr>
          <p:cNvPr id="24" name="Table 23"/>
          <p:cNvGraphicFramePr>
            <a:graphicFrameLocks noGrp="1"/>
          </p:cNvGraphicFramePr>
          <p:nvPr>
            <p:extLst/>
          </p:nvPr>
        </p:nvGraphicFramePr>
        <p:xfrm>
          <a:off x="3442494" y="1615088"/>
          <a:ext cx="2158205" cy="2782925"/>
        </p:xfrm>
        <a:graphic>
          <a:graphicData uri="http://schemas.openxmlformats.org/drawingml/2006/table">
            <a:tbl>
              <a:tblPr/>
              <a:tblGrid>
                <a:gridCol w="456650"/>
                <a:gridCol w="431540"/>
                <a:gridCol w="431540"/>
                <a:gridCol w="431540"/>
                <a:gridCol w="406935"/>
              </a:tblGrid>
              <a:tr h="131549">
                <a:tc>
                  <a:txBody>
                    <a:bodyPr/>
                    <a:lstStyle/>
                    <a:p>
                      <a:pPr algn="ctr" fontAlgn="b">
                        <a:lnSpc>
                          <a:spcPct val="90000"/>
                        </a:lnSpc>
                      </a:pPr>
                      <a:r>
                        <a:rPr lang="en-US" sz="800" b="1" i="0" u="none" strike="noStrike" dirty="0" smtClean="0">
                          <a:solidFill>
                            <a:srgbClr val="000000"/>
                          </a:solidFill>
                          <a:effectLst/>
                          <a:latin typeface="+mn-lt"/>
                        </a:rPr>
                        <a:t>Forms</a:t>
                      </a:r>
                      <a:endParaRPr lang="en-US" sz="800" b="1" i="0" u="none" strike="noStrike" dirty="0">
                        <a:solidFill>
                          <a:srgbClr val="000000"/>
                        </a:solidFill>
                        <a:effectLst/>
                        <a:latin typeface="+mn-lt"/>
                      </a:endParaRPr>
                    </a:p>
                  </a:txBody>
                  <a:tcPr marL="8499" marR="8499" marT="8499" marB="0" anchor="ctr">
                    <a:lnL w="28575"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lgn="ctr">
                        <a:lnSpc>
                          <a:spcPct val="90000"/>
                        </a:lnSpc>
                        <a:spcBef>
                          <a:spcPts val="0"/>
                        </a:spcBef>
                        <a:spcAft>
                          <a:spcPts val="0"/>
                        </a:spcAft>
                      </a:pPr>
                      <a:r>
                        <a:rPr lang="en-GB" sz="800" b="1" dirty="0" err="1" smtClean="0">
                          <a:effectLst/>
                          <a:latin typeface="+mn-lt"/>
                          <a:ea typeface="ＭＳ 明朝"/>
                        </a:rPr>
                        <a:t>Küme</a:t>
                      </a:r>
                      <a:r>
                        <a:rPr lang="en-GB" sz="800" b="1" dirty="0" smtClean="0">
                          <a:effectLst/>
                          <a:latin typeface="+mn-lt"/>
                          <a:ea typeface="ＭＳ 明朝"/>
                        </a:rPr>
                        <a:t> </a:t>
                      </a:r>
                      <a:r>
                        <a:rPr lang="en-GB" sz="800" b="1" dirty="0">
                          <a:effectLst/>
                          <a:latin typeface="+mn-lt"/>
                          <a:ea typeface="ＭＳ 明朝"/>
                        </a:rPr>
                        <a:t>1</a:t>
                      </a:r>
                      <a:endParaRPr lang="en-US" sz="800" b="1" dirty="0">
                        <a:effectLst/>
                        <a:latin typeface="+mn-lt"/>
                        <a:ea typeface="ＭＳ 明朝"/>
                      </a:endParaRPr>
                    </a:p>
                  </a:txBody>
                  <a:tcPr marL="29051" marR="29051"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lgn="ctr">
                        <a:lnSpc>
                          <a:spcPct val="90000"/>
                        </a:lnSpc>
                        <a:spcBef>
                          <a:spcPts val="0"/>
                        </a:spcBef>
                        <a:spcAft>
                          <a:spcPts val="0"/>
                        </a:spcAft>
                      </a:pPr>
                      <a:r>
                        <a:rPr lang="en-GB" sz="800" b="1" dirty="0" err="1" smtClean="0">
                          <a:effectLst/>
                          <a:latin typeface="+mn-lt"/>
                          <a:ea typeface="ＭＳ 明朝"/>
                        </a:rPr>
                        <a:t>Küme</a:t>
                      </a:r>
                      <a:r>
                        <a:rPr lang="en-GB" sz="800" b="1" dirty="0" smtClean="0">
                          <a:effectLst/>
                          <a:latin typeface="+mn-lt"/>
                          <a:ea typeface="ＭＳ 明朝"/>
                        </a:rPr>
                        <a:t> </a:t>
                      </a:r>
                      <a:r>
                        <a:rPr lang="en-GB" sz="800" b="1" dirty="0">
                          <a:effectLst/>
                          <a:latin typeface="+mn-lt"/>
                          <a:ea typeface="ＭＳ 明朝"/>
                        </a:rPr>
                        <a:t>2</a:t>
                      </a:r>
                      <a:endParaRPr lang="en-US" sz="800" b="1" dirty="0">
                        <a:effectLst/>
                        <a:latin typeface="+mn-lt"/>
                        <a:ea typeface="ＭＳ 明朝"/>
                      </a:endParaRPr>
                    </a:p>
                  </a:txBody>
                  <a:tcPr marL="29051" marR="29051"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lgn="ctr">
                        <a:lnSpc>
                          <a:spcPct val="90000"/>
                        </a:lnSpc>
                        <a:spcBef>
                          <a:spcPts val="0"/>
                        </a:spcBef>
                        <a:spcAft>
                          <a:spcPts val="0"/>
                        </a:spcAft>
                      </a:pPr>
                      <a:r>
                        <a:rPr lang="en-GB" sz="800" b="1" dirty="0" err="1" smtClean="0">
                          <a:effectLst/>
                          <a:latin typeface="+mn-lt"/>
                          <a:ea typeface="ＭＳ 明朝"/>
                        </a:rPr>
                        <a:t>Küme</a:t>
                      </a:r>
                      <a:r>
                        <a:rPr lang="en-GB" sz="800" b="1" dirty="0" smtClean="0">
                          <a:effectLst/>
                          <a:latin typeface="+mn-lt"/>
                          <a:ea typeface="ＭＳ 明朝"/>
                        </a:rPr>
                        <a:t> </a:t>
                      </a:r>
                      <a:r>
                        <a:rPr lang="en-GB" sz="800" b="1" dirty="0">
                          <a:effectLst/>
                          <a:latin typeface="+mn-lt"/>
                          <a:ea typeface="ＭＳ 明朝"/>
                        </a:rPr>
                        <a:t>3</a:t>
                      </a:r>
                      <a:endParaRPr lang="en-US" sz="800" b="1" dirty="0">
                        <a:effectLst/>
                        <a:latin typeface="+mn-lt"/>
                        <a:ea typeface="ＭＳ 明朝"/>
                      </a:endParaRPr>
                    </a:p>
                  </a:txBody>
                  <a:tcPr marL="29051" marR="29051" marT="7144" marB="0">
                    <a:lnL w="6350" cap="flat" cmpd="sng" algn="ctr">
                      <a:solidFill>
                        <a:srgbClr val="000000"/>
                      </a:solidFill>
                      <a:prstDash val="solid"/>
                      <a:round/>
                      <a:headEnd type="none" w="med" len="med"/>
                      <a:tailEnd type="none" w="med" len="med"/>
                    </a:lnL>
                    <a:lnR w="952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lgn="ctr">
                        <a:lnSpc>
                          <a:spcPct val="90000"/>
                        </a:lnSpc>
                        <a:spcBef>
                          <a:spcPts val="0"/>
                        </a:spcBef>
                        <a:spcAft>
                          <a:spcPts val="0"/>
                        </a:spcAft>
                      </a:pPr>
                      <a:r>
                        <a:rPr lang="en-GB" sz="800" b="1" dirty="0" err="1" smtClean="0">
                          <a:effectLst/>
                          <a:latin typeface="+mn-lt"/>
                          <a:ea typeface="ＭＳ 明朝"/>
                        </a:rPr>
                        <a:t>Küme</a:t>
                      </a:r>
                      <a:r>
                        <a:rPr lang="en-GB" sz="800" b="1" dirty="0" smtClean="0">
                          <a:effectLst/>
                          <a:latin typeface="+mn-lt"/>
                          <a:ea typeface="ＭＳ 明朝"/>
                        </a:rPr>
                        <a:t> </a:t>
                      </a:r>
                      <a:r>
                        <a:rPr lang="en-GB" sz="800" b="1" dirty="0">
                          <a:effectLst/>
                          <a:latin typeface="+mn-lt"/>
                          <a:ea typeface="ＭＳ 明朝"/>
                        </a:rPr>
                        <a:t>4</a:t>
                      </a:r>
                      <a:endParaRPr lang="en-US" sz="800" b="1" dirty="0">
                        <a:effectLst/>
                        <a:latin typeface="+mn-lt"/>
                        <a:ea typeface="ＭＳ 明朝"/>
                      </a:endParaRPr>
                    </a:p>
                  </a:txBody>
                  <a:tcPr marL="29051" marR="29051" marT="7144" marB="0">
                    <a:lnL w="952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10474">
                <a:tc>
                  <a:txBody>
                    <a:bodyPr/>
                    <a:lstStyle/>
                    <a:p>
                      <a:pPr algn="ctr" fontAlgn="b">
                        <a:lnSpc>
                          <a:spcPct val="80000"/>
                        </a:lnSpc>
                      </a:pPr>
                      <a:r>
                        <a:rPr lang="en-US" sz="800" b="1" i="0" u="none" strike="noStrike" dirty="0">
                          <a:solidFill>
                            <a:srgbClr val="000000"/>
                          </a:solidFill>
                          <a:effectLst/>
                          <a:latin typeface="+mn-lt"/>
                        </a:rPr>
                        <a:t>19</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1" i="0" u="none" strike="noStrike" dirty="0" smtClean="0">
                          <a:solidFill>
                            <a:srgbClr val="000000"/>
                          </a:solidFill>
                          <a:effectLst/>
                          <a:latin typeface="+mn-lt"/>
                        </a:rPr>
                        <a:t>R1</a:t>
                      </a:r>
                      <a:endParaRPr lang="en-US" sz="800" b="1"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80000"/>
                        </a:lnSpc>
                      </a:pPr>
                      <a:r>
                        <a:rPr lang="en-US" sz="800" b="0" i="0" u="none" strike="noStrike" dirty="0" smtClean="0">
                          <a:solidFill>
                            <a:srgbClr val="000000"/>
                          </a:solidFill>
                          <a:effectLst/>
                          <a:latin typeface="+mn-lt"/>
                        </a:rPr>
                        <a:t>R14</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R12</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R7</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20</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1" i="0" u="none" strike="noStrike" dirty="0" smtClean="0">
                          <a:solidFill>
                            <a:srgbClr val="000000"/>
                          </a:solidFill>
                          <a:effectLst/>
                          <a:latin typeface="+mn-lt"/>
                        </a:rPr>
                        <a:t>R2</a:t>
                      </a:r>
                      <a:endParaRPr lang="en-US" sz="800" b="1"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80000"/>
                        </a:lnSpc>
                      </a:pPr>
                      <a:r>
                        <a:rPr lang="en-US" sz="800" b="0" i="0" u="none" strike="noStrike" dirty="0" smtClean="0">
                          <a:solidFill>
                            <a:srgbClr val="000000"/>
                          </a:solidFill>
                          <a:effectLst/>
                          <a:latin typeface="+mn-lt"/>
                        </a:rPr>
                        <a:t>R16</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R14</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R9</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21</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1" i="0" u="none" strike="noStrike" dirty="0" smtClean="0">
                          <a:solidFill>
                            <a:srgbClr val="000000"/>
                          </a:solidFill>
                          <a:effectLst/>
                          <a:latin typeface="+mn-lt"/>
                        </a:rPr>
                        <a:t>R3</a:t>
                      </a:r>
                      <a:endParaRPr lang="en-US" sz="800" b="1"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80000"/>
                        </a:lnSpc>
                      </a:pPr>
                      <a:r>
                        <a:rPr lang="en-US" sz="800" b="0" i="0" u="none" strike="noStrike" dirty="0" smtClean="0">
                          <a:solidFill>
                            <a:srgbClr val="000000"/>
                          </a:solidFill>
                          <a:effectLst/>
                          <a:latin typeface="+mn-lt"/>
                        </a:rPr>
                        <a:t>R18</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R16</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R11</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22</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1" i="0" u="none" strike="noStrike" dirty="0" smtClean="0">
                          <a:solidFill>
                            <a:srgbClr val="000000"/>
                          </a:solidFill>
                          <a:effectLst/>
                          <a:latin typeface="+mn-lt"/>
                        </a:rPr>
                        <a:t>R4</a:t>
                      </a:r>
                      <a:endParaRPr lang="en-US" sz="800" b="1"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80000"/>
                        </a:lnSpc>
                      </a:pPr>
                      <a:r>
                        <a:rPr lang="en-US" sz="800" b="0" i="0" u="none" strike="noStrike" dirty="0" smtClean="0">
                          <a:solidFill>
                            <a:srgbClr val="000000"/>
                          </a:solidFill>
                          <a:effectLst/>
                          <a:latin typeface="+mn-lt"/>
                        </a:rPr>
                        <a:t>R8</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R18</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R13</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23</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1" i="0" u="none" strike="noStrike" dirty="0" smtClean="0">
                          <a:solidFill>
                            <a:srgbClr val="000000"/>
                          </a:solidFill>
                          <a:effectLst/>
                          <a:latin typeface="+mn-lt"/>
                        </a:rPr>
                        <a:t>R5</a:t>
                      </a:r>
                      <a:endParaRPr lang="en-US" sz="800" b="1"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80000"/>
                        </a:lnSpc>
                      </a:pPr>
                      <a:r>
                        <a:rPr lang="en-US" sz="800" b="0" i="0" u="none" strike="noStrike" dirty="0" smtClean="0">
                          <a:solidFill>
                            <a:srgbClr val="000000"/>
                          </a:solidFill>
                          <a:effectLst/>
                          <a:latin typeface="+mn-lt"/>
                        </a:rPr>
                        <a:t>R10</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R8</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R15</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24</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lnSpc>
                          <a:spcPct val="80000"/>
                        </a:lnSpc>
                      </a:pPr>
                      <a:r>
                        <a:rPr lang="en-US" sz="800" b="1" i="0" u="none" strike="noStrike" dirty="0" smtClean="0">
                          <a:solidFill>
                            <a:srgbClr val="000000"/>
                          </a:solidFill>
                          <a:effectLst/>
                          <a:latin typeface="+mn-lt"/>
                        </a:rPr>
                        <a:t>R6ab</a:t>
                      </a:r>
                      <a:endParaRPr lang="en-US" sz="800" b="1"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lnSpc>
                          <a:spcPct val="80000"/>
                        </a:lnSpc>
                      </a:pPr>
                      <a:r>
                        <a:rPr lang="en-US" sz="800" b="0" i="0" u="none" strike="noStrike" dirty="0" smtClean="0">
                          <a:solidFill>
                            <a:srgbClr val="000000"/>
                          </a:solidFill>
                          <a:effectLst/>
                          <a:latin typeface="+mn-lt"/>
                        </a:rPr>
                        <a:t>R12</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R10</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R17</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25</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R13</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R1</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R10</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R9</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26</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R15</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R2</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R12</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R11</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27</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R17</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R3</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R14</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R13</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28</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R7</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R4</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R16</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R15</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29</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R9</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R5</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R18</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R17</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30</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R11</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R6ab</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R8</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R7</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31</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R11</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R18</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R1</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R8</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32</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R13</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R8</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R2</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R10</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33</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R15</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R10</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R3</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R12</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34</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R17</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R12</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R4</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R14</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35</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R7</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R14</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R5</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R16</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36</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R9</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R16</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R6ab</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D9D9D9"/>
                    </a:solidFill>
                  </a:tcPr>
                </a:tc>
                <a:tc>
                  <a:txBody>
                    <a:bodyPr/>
                    <a:lstStyle/>
                    <a:p>
                      <a:pPr algn="ctr" fontAlgn="b">
                        <a:lnSpc>
                          <a:spcPct val="80000"/>
                        </a:lnSpc>
                      </a:pPr>
                      <a:r>
                        <a:rPr lang="en-US" sz="800" b="0" i="0" u="none" strike="noStrike" dirty="0" smtClean="0">
                          <a:solidFill>
                            <a:srgbClr val="000000"/>
                          </a:solidFill>
                          <a:effectLst/>
                          <a:latin typeface="+mn-lt"/>
                        </a:rPr>
                        <a:t>R18</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r>
              <a:tr h="110474">
                <a:tc>
                  <a:txBody>
                    <a:bodyPr/>
                    <a:lstStyle/>
                    <a:p>
                      <a:pPr algn="ctr" fontAlgn="b">
                        <a:lnSpc>
                          <a:spcPct val="80000"/>
                        </a:lnSpc>
                      </a:pPr>
                      <a:r>
                        <a:rPr lang="en-US" sz="800" b="1" i="0" u="none" strike="noStrike" dirty="0">
                          <a:solidFill>
                            <a:srgbClr val="000000"/>
                          </a:solidFill>
                          <a:effectLst/>
                          <a:latin typeface="+mn-lt"/>
                        </a:rPr>
                        <a:t>37</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R16</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R17</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R15</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R1</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0474">
                <a:tc>
                  <a:txBody>
                    <a:bodyPr/>
                    <a:lstStyle/>
                    <a:p>
                      <a:pPr algn="ctr" fontAlgn="b">
                        <a:lnSpc>
                          <a:spcPct val="80000"/>
                        </a:lnSpc>
                      </a:pPr>
                      <a:r>
                        <a:rPr lang="en-US" sz="800" b="1" i="0" u="none" strike="noStrike" dirty="0">
                          <a:solidFill>
                            <a:srgbClr val="000000"/>
                          </a:solidFill>
                          <a:effectLst/>
                          <a:latin typeface="+mn-lt"/>
                        </a:rPr>
                        <a:t>38</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R18</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R7</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R17</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R2</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0474">
                <a:tc>
                  <a:txBody>
                    <a:bodyPr/>
                    <a:lstStyle/>
                    <a:p>
                      <a:pPr algn="ctr" fontAlgn="b">
                        <a:lnSpc>
                          <a:spcPct val="80000"/>
                        </a:lnSpc>
                      </a:pPr>
                      <a:r>
                        <a:rPr lang="en-US" sz="800" b="1" i="0" u="none" strike="noStrike" dirty="0">
                          <a:solidFill>
                            <a:srgbClr val="000000"/>
                          </a:solidFill>
                          <a:effectLst/>
                          <a:latin typeface="+mn-lt"/>
                        </a:rPr>
                        <a:t>39</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R8</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R9</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R7</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R3</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0474">
                <a:tc>
                  <a:txBody>
                    <a:bodyPr/>
                    <a:lstStyle/>
                    <a:p>
                      <a:pPr algn="ctr" fontAlgn="b">
                        <a:lnSpc>
                          <a:spcPct val="80000"/>
                        </a:lnSpc>
                      </a:pPr>
                      <a:r>
                        <a:rPr lang="en-US" sz="800" b="1" i="0" u="none" strike="noStrike" dirty="0">
                          <a:solidFill>
                            <a:srgbClr val="000000"/>
                          </a:solidFill>
                          <a:effectLst/>
                          <a:latin typeface="+mn-lt"/>
                        </a:rPr>
                        <a:t>40</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R10</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R11</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R9</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R4</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0474">
                <a:tc>
                  <a:txBody>
                    <a:bodyPr/>
                    <a:lstStyle/>
                    <a:p>
                      <a:pPr algn="ctr" fontAlgn="b">
                        <a:lnSpc>
                          <a:spcPct val="80000"/>
                        </a:lnSpc>
                      </a:pPr>
                      <a:r>
                        <a:rPr lang="en-US" sz="800" b="1" i="0" u="none" strike="noStrike" dirty="0">
                          <a:solidFill>
                            <a:srgbClr val="000000"/>
                          </a:solidFill>
                          <a:effectLst/>
                          <a:latin typeface="+mn-lt"/>
                        </a:rPr>
                        <a:t>41</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R12</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R13</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R11</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R5</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0474">
                <a:tc>
                  <a:txBody>
                    <a:bodyPr/>
                    <a:lstStyle/>
                    <a:p>
                      <a:pPr algn="ctr" fontAlgn="b">
                        <a:lnSpc>
                          <a:spcPct val="80000"/>
                        </a:lnSpc>
                      </a:pPr>
                      <a:r>
                        <a:rPr lang="en-US" sz="800" b="1" i="0" u="none" strike="noStrike" dirty="0">
                          <a:solidFill>
                            <a:srgbClr val="000000"/>
                          </a:solidFill>
                          <a:effectLst/>
                          <a:latin typeface="+mn-lt"/>
                        </a:rPr>
                        <a:t>42</a:t>
                      </a:r>
                    </a:p>
                  </a:txBody>
                  <a:tcPr marL="9525" marR="9525" marT="9525" marB="0" anchor="ctr">
                    <a:lnL w="28575"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lnSpc>
                          <a:spcPct val="80000"/>
                        </a:lnSpc>
                      </a:pPr>
                      <a:r>
                        <a:rPr lang="en-US" sz="800" b="0" i="0" u="none" strike="noStrike" dirty="0" smtClean="0">
                          <a:solidFill>
                            <a:srgbClr val="000000"/>
                          </a:solidFill>
                          <a:effectLst/>
                          <a:latin typeface="+mn-lt"/>
                        </a:rPr>
                        <a:t>R14</a:t>
                      </a:r>
                      <a:endParaRPr lang="en-US" sz="800" b="0" i="0" u="none" strike="noStrike" dirty="0">
                        <a:solidFill>
                          <a:srgbClr val="000000"/>
                        </a:solidFill>
                        <a:effectLst/>
                        <a:latin typeface="+mn-lt"/>
                      </a:endParaRPr>
                    </a:p>
                  </a:txBody>
                  <a:tcPr marL="8499" marR="8499" marT="8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R15</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c>
                  <a:txBody>
                    <a:bodyPr/>
                    <a:lstStyle/>
                    <a:p>
                      <a:pPr algn="ctr" fontAlgn="b">
                        <a:lnSpc>
                          <a:spcPct val="80000"/>
                        </a:lnSpc>
                      </a:pPr>
                      <a:r>
                        <a:rPr lang="en-US" sz="800" b="0" i="0" u="none" strike="noStrike" dirty="0" smtClean="0">
                          <a:solidFill>
                            <a:srgbClr val="000000"/>
                          </a:solidFill>
                          <a:effectLst/>
                          <a:latin typeface="+mn-lt"/>
                        </a:rPr>
                        <a:t>R13</a:t>
                      </a:r>
                      <a:endParaRPr lang="en-US" sz="800" b="0"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FBFBF"/>
                    </a:solidFill>
                  </a:tcPr>
                </a:tc>
                <a:tc>
                  <a:txBody>
                    <a:bodyPr/>
                    <a:lstStyle/>
                    <a:p>
                      <a:pPr algn="ctr" fontAlgn="b">
                        <a:lnSpc>
                          <a:spcPct val="80000"/>
                        </a:lnSpc>
                      </a:pPr>
                      <a:r>
                        <a:rPr lang="en-US" sz="800" b="1" i="0" u="none" strike="noStrike" dirty="0" smtClean="0">
                          <a:solidFill>
                            <a:srgbClr val="000000"/>
                          </a:solidFill>
                          <a:effectLst/>
                          <a:latin typeface="+mn-lt"/>
                        </a:rPr>
                        <a:t>R6ab</a:t>
                      </a:r>
                      <a:endParaRPr lang="en-US" sz="800" b="1" i="0" u="none" strike="noStrike" dirty="0">
                        <a:solidFill>
                          <a:srgbClr val="000000"/>
                        </a:solidFill>
                        <a:effectLst/>
                        <a:latin typeface="+mn-lt"/>
                      </a:endParaRPr>
                    </a:p>
                  </a:txBody>
                  <a:tcPr marL="8499" marR="8499" marT="8499" marB="0" anchor="b">
                    <a:lnL w="6350"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D9D9D9"/>
                    </a:solidFill>
                  </a:tcPr>
                </a:tc>
              </a:tr>
            </a:tbl>
          </a:graphicData>
        </a:graphic>
      </p:graphicFrame>
      <p:graphicFrame>
        <p:nvGraphicFramePr>
          <p:cNvPr id="25" name="Table 24"/>
          <p:cNvGraphicFramePr>
            <a:graphicFrameLocks noGrp="1"/>
          </p:cNvGraphicFramePr>
          <p:nvPr>
            <p:extLst/>
          </p:nvPr>
        </p:nvGraphicFramePr>
        <p:xfrm>
          <a:off x="5715000" y="1618573"/>
          <a:ext cx="2171703" cy="2779452"/>
        </p:xfrm>
        <a:graphic>
          <a:graphicData uri="http://schemas.openxmlformats.org/drawingml/2006/table">
            <a:tbl>
              <a:tblPr/>
              <a:tblGrid>
                <a:gridCol w="373063"/>
                <a:gridCol w="449660"/>
                <a:gridCol w="449660"/>
                <a:gridCol w="449660"/>
                <a:gridCol w="449660"/>
              </a:tblGrid>
              <a:tr h="134292">
                <a:tc>
                  <a:txBody>
                    <a:bodyPr/>
                    <a:lstStyle/>
                    <a:p>
                      <a:pPr marL="0" marR="0" algn="ctr">
                        <a:lnSpc>
                          <a:spcPct val="90000"/>
                        </a:lnSpc>
                        <a:spcBef>
                          <a:spcPts val="0"/>
                        </a:spcBef>
                        <a:spcAft>
                          <a:spcPts val="0"/>
                        </a:spcAft>
                      </a:pPr>
                      <a:r>
                        <a:rPr lang="en-GB" sz="800" b="1" dirty="0" smtClean="0">
                          <a:effectLst/>
                          <a:latin typeface="+mn-lt"/>
                          <a:ea typeface="ＭＳ 明朝"/>
                        </a:rPr>
                        <a:t>Forms</a:t>
                      </a:r>
                      <a:endParaRPr lang="en-US" sz="800" b="1" dirty="0">
                        <a:effectLst/>
                        <a:latin typeface="+mn-lt"/>
                        <a:ea typeface="ＭＳ 明朝"/>
                      </a:endParaRPr>
                    </a:p>
                  </a:txBody>
                  <a:tcPr marL="29051" marR="29051" marT="714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90000"/>
                        </a:lnSpc>
                        <a:spcBef>
                          <a:spcPts val="0"/>
                        </a:spcBef>
                        <a:spcAft>
                          <a:spcPts val="0"/>
                        </a:spcAft>
                      </a:pPr>
                      <a:r>
                        <a:rPr lang="en-GB" sz="800" b="1" dirty="0" err="1" smtClean="0">
                          <a:effectLst/>
                          <a:latin typeface="+mn-lt"/>
                          <a:ea typeface="ＭＳ 明朝"/>
                        </a:rPr>
                        <a:t>Küme</a:t>
                      </a:r>
                      <a:r>
                        <a:rPr lang="en-GB" sz="800" b="1" dirty="0" smtClean="0">
                          <a:effectLst/>
                          <a:latin typeface="+mn-lt"/>
                          <a:ea typeface="ＭＳ 明朝"/>
                        </a:rPr>
                        <a:t> </a:t>
                      </a:r>
                      <a:r>
                        <a:rPr lang="en-GB" sz="800" b="1" dirty="0">
                          <a:effectLst/>
                          <a:latin typeface="+mn-lt"/>
                          <a:ea typeface="ＭＳ 明朝"/>
                        </a:rPr>
                        <a:t>1</a:t>
                      </a:r>
                      <a:endParaRPr lang="en-US" sz="800" b="1"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90000"/>
                        </a:lnSpc>
                        <a:spcBef>
                          <a:spcPts val="0"/>
                        </a:spcBef>
                        <a:spcAft>
                          <a:spcPts val="0"/>
                        </a:spcAft>
                      </a:pPr>
                      <a:r>
                        <a:rPr lang="en-GB" sz="800" b="1" dirty="0" err="1" smtClean="0">
                          <a:effectLst/>
                          <a:latin typeface="+mn-lt"/>
                          <a:ea typeface="ＭＳ 明朝"/>
                        </a:rPr>
                        <a:t>Küme</a:t>
                      </a:r>
                      <a:r>
                        <a:rPr lang="en-GB" sz="800" b="1" dirty="0" smtClean="0">
                          <a:effectLst/>
                          <a:latin typeface="+mn-lt"/>
                          <a:ea typeface="ＭＳ 明朝"/>
                        </a:rPr>
                        <a:t> </a:t>
                      </a:r>
                      <a:r>
                        <a:rPr lang="en-GB" sz="800" b="1" dirty="0">
                          <a:effectLst/>
                          <a:latin typeface="+mn-lt"/>
                          <a:ea typeface="ＭＳ 明朝"/>
                        </a:rPr>
                        <a:t>2</a:t>
                      </a:r>
                      <a:endParaRPr lang="en-US" sz="800" b="1"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90000"/>
                        </a:lnSpc>
                        <a:spcBef>
                          <a:spcPts val="0"/>
                        </a:spcBef>
                        <a:spcAft>
                          <a:spcPts val="0"/>
                        </a:spcAft>
                      </a:pPr>
                      <a:r>
                        <a:rPr lang="en-GB" sz="800" b="1" dirty="0" err="1" smtClean="0">
                          <a:effectLst/>
                          <a:latin typeface="+mn-lt"/>
                          <a:ea typeface="ＭＳ 明朝"/>
                        </a:rPr>
                        <a:t>Küme</a:t>
                      </a:r>
                      <a:r>
                        <a:rPr lang="en-GB" sz="800" b="1" dirty="0" smtClean="0">
                          <a:effectLst/>
                          <a:latin typeface="+mn-lt"/>
                          <a:ea typeface="ＭＳ 明朝"/>
                        </a:rPr>
                        <a:t> </a:t>
                      </a:r>
                      <a:r>
                        <a:rPr lang="en-GB" sz="800" b="1" dirty="0">
                          <a:effectLst/>
                          <a:latin typeface="+mn-lt"/>
                          <a:ea typeface="ＭＳ 明朝"/>
                        </a:rPr>
                        <a:t>3</a:t>
                      </a:r>
                      <a:endParaRPr lang="en-US" sz="800" b="1"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90000"/>
                        </a:lnSpc>
                        <a:spcBef>
                          <a:spcPts val="0"/>
                        </a:spcBef>
                        <a:spcAft>
                          <a:spcPts val="0"/>
                        </a:spcAft>
                      </a:pPr>
                      <a:r>
                        <a:rPr lang="en-GB" sz="800" b="1" dirty="0" err="1" smtClean="0">
                          <a:effectLst/>
                          <a:latin typeface="+mn-lt"/>
                          <a:ea typeface="ＭＳ 明朝"/>
                        </a:rPr>
                        <a:t>Küme</a:t>
                      </a:r>
                      <a:r>
                        <a:rPr lang="en-GB" sz="800" b="1" dirty="0" smtClean="0">
                          <a:effectLst/>
                          <a:latin typeface="+mn-lt"/>
                          <a:ea typeface="ＭＳ 明朝"/>
                        </a:rPr>
                        <a:t> </a:t>
                      </a:r>
                      <a:r>
                        <a:rPr lang="en-GB" sz="800" b="1" dirty="0">
                          <a:effectLst/>
                          <a:latin typeface="+mn-lt"/>
                          <a:ea typeface="ＭＳ 明朝"/>
                        </a:rPr>
                        <a:t>4</a:t>
                      </a:r>
                      <a:endParaRPr lang="en-US" sz="800" b="1"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10215">
                <a:tc>
                  <a:txBody>
                    <a:bodyPr/>
                    <a:lstStyle/>
                    <a:p>
                      <a:pPr algn="ctr" fontAlgn="ctr">
                        <a:lnSpc>
                          <a:spcPct val="80000"/>
                        </a:lnSpc>
                      </a:pPr>
                      <a:r>
                        <a:rPr lang="en-US" sz="800" b="1" i="0" u="none" strike="noStrike" dirty="0">
                          <a:solidFill>
                            <a:srgbClr val="000000"/>
                          </a:solidFill>
                          <a:effectLst/>
                          <a:latin typeface="+mn-lt"/>
                        </a:rPr>
                        <a:t>43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R10</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44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R9</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R15</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45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R9</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R10</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R16</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46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R10</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47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48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R15</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49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R16</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50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R15</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R9</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51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R15</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R16</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R10</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52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R16</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53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54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R9</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55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R13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GC1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110215">
                <a:tc>
                  <a:txBody>
                    <a:bodyPr/>
                    <a:lstStyle/>
                    <a:p>
                      <a:pPr algn="ctr" fontAlgn="ctr">
                        <a:lnSpc>
                          <a:spcPct val="80000"/>
                        </a:lnSpc>
                      </a:pPr>
                      <a:r>
                        <a:rPr lang="en-US" sz="800" b="1" i="0" u="none" strike="noStrike" dirty="0">
                          <a:solidFill>
                            <a:srgbClr val="000000"/>
                          </a:solidFill>
                          <a:effectLst/>
                          <a:latin typeface="+mn-lt"/>
                        </a:rPr>
                        <a:t>56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R14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GC2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110215">
                <a:tc>
                  <a:txBody>
                    <a:bodyPr/>
                    <a:lstStyle/>
                    <a:p>
                      <a:pPr algn="ctr" fontAlgn="ctr">
                        <a:lnSpc>
                          <a:spcPct val="80000"/>
                        </a:lnSpc>
                      </a:pPr>
                      <a:r>
                        <a:rPr lang="en-US" sz="800" b="1" i="0" u="none" strike="noStrike" dirty="0">
                          <a:solidFill>
                            <a:srgbClr val="000000"/>
                          </a:solidFill>
                          <a:effectLst/>
                          <a:latin typeface="+mn-lt"/>
                        </a:rPr>
                        <a:t>57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R9</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R15</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GC3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110215">
                <a:tc>
                  <a:txBody>
                    <a:bodyPr/>
                    <a:lstStyle/>
                    <a:p>
                      <a:pPr algn="ctr" fontAlgn="ctr">
                        <a:lnSpc>
                          <a:spcPct val="80000"/>
                        </a:lnSpc>
                      </a:pPr>
                      <a:r>
                        <a:rPr lang="en-US" sz="800" b="1" i="0" u="none" strike="noStrike" dirty="0">
                          <a:solidFill>
                            <a:srgbClr val="000000"/>
                          </a:solidFill>
                          <a:effectLst/>
                          <a:latin typeface="+mn-lt"/>
                        </a:rPr>
                        <a:t>58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R10</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R16</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GC4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110215">
                <a:tc>
                  <a:txBody>
                    <a:bodyPr/>
                    <a:lstStyle/>
                    <a:p>
                      <a:pPr algn="ctr" fontAlgn="ctr">
                        <a:lnSpc>
                          <a:spcPct val="80000"/>
                        </a:lnSpc>
                      </a:pPr>
                      <a:r>
                        <a:rPr lang="en-US" sz="800" b="1" i="0" u="none" strike="noStrike" dirty="0">
                          <a:solidFill>
                            <a:srgbClr val="000000"/>
                          </a:solidFill>
                          <a:effectLst/>
                          <a:latin typeface="+mn-lt"/>
                        </a:rPr>
                        <a:t>59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R17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GC1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110215">
                <a:tc>
                  <a:txBody>
                    <a:bodyPr/>
                    <a:lstStyle/>
                    <a:p>
                      <a:pPr algn="ctr" fontAlgn="ctr">
                        <a:lnSpc>
                          <a:spcPct val="80000"/>
                        </a:lnSpc>
                      </a:pPr>
                      <a:r>
                        <a:rPr lang="en-US" sz="800" b="1" i="0" u="none" strike="noStrike" dirty="0">
                          <a:solidFill>
                            <a:srgbClr val="000000"/>
                          </a:solidFill>
                          <a:effectLst/>
                          <a:latin typeface="+mn-lt"/>
                        </a:rPr>
                        <a:t>60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R12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R18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80000"/>
                        </a:lnSpc>
                        <a:spcBef>
                          <a:spcPts val="0"/>
                        </a:spcBef>
                        <a:spcAft>
                          <a:spcPts val="0"/>
                        </a:spcAft>
                      </a:pPr>
                      <a:r>
                        <a:rPr lang="en-GB" sz="800" dirty="0">
                          <a:effectLst/>
                          <a:latin typeface="+mn-lt"/>
                          <a:ea typeface="ＭＳ 明朝"/>
                        </a:rPr>
                        <a:t>GC2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110215">
                <a:tc>
                  <a:txBody>
                    <a:bodyPr/>
                    <a:lstStyle/>
                    <a:p>
                      <a:pPr algn="ctr" fontAlgn="ctr">
                        <a:lnSpc>
                          <a:spcPct val="80000"/>
                        </a:lnSpc>
                      </a:pPr>
                      <a:r>
                        <a:rPr lang="en-US" sz="800" b="1" i="0" u="none" strike="noStrike" dirty="0">
                          <a:solidFill>
                            <a:srgbClr val="000000"/>
                          </a:solidFill>
                          <a:effectLst/>
                          <a:latin typeface="+mn-lt"/>
                        </a:rPr>
                        <a:t>61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GC1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R13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62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GC2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R14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R9</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63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GC3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R15</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R10</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64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GC4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R16</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65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GC3</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GC1</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R17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R12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215">
                <a:tc>
                  <a:txBody>
                    <a:bodyPr/>
                    <a:lstStyle/>
                    <a:p>
                      <a:pPr algn="ctr" fontAlgn="ctr">
                        <a:lnSpc>
                          <a:spcPct val="80000"/>
                        </a:lnSpc>
                      </a:pPr>
                      <a:r>
                        <a:rPr lang="en-US" sz="800" b="1" i="0" u="none" strike="noStrike" dirty="0">
                          <a:solidFill>
                            <a:srgbClr val="000000"/>
                          </a:solidFill>
                          <a:effectLst/>
                          <a:latin typeface="+mn-lt"/>
                        </a:rPr>
                        <a:t>66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80000"/>
                        </a:lnSpc>
                        <a:spcBef>
                          <a:spcPts val="0"/>
                        </a:spcBef>
                        <a:spcAft>
                          <a:spcPts val="0"/>
                        </a:spcAft>
                      </a:pPr>
                      <a:r>
                        <a:rPr lang="en-GB" sz="800" dirty="0">
                          <a:effectLst/>
                          <a:latin typeface="+mn-lt"/>
                          <a:ea typeface="ＭＳ 明朝"/>
                        </a:rPr>
                        <a:t>GC4</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GC2</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DBDB"/>
                    </a:solidFill>
                  </a:tcPr>
                </a:tc>
                <a:tc>
                  <a:txBody>
                    <a:bodyPr/>
                    <a:lstStyle/>
                    <a:p>
                      <a:pPr marL="0" marR="0" algn="ctr">
                        <a:lnSpc>
                          <a:spcPct val="80000"/>
                        </a:lnSpc>
                        <a:spcBef>
                          <a:spcPts val="0"/>
                        </a:spcBef>
                        <a:spcAft>
                          <a:spcPts val="0"/>
                        </a:spcAft>
                      </a:pPr>
                      <a:r>
                        <a:rPr lang="en-GB" sz="800" dirty="0">
                          <a:effectLst/>
                          <a:latin typeface="+mn-lt"/>
                          <a:ea typeface="ＭＳ 明朝"/>
                        </a:rPr>
                        <a:t>R18</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c>
                  <a:txBody>
                    <a:bodyPr/>
                    <a:lstStyle/>
                    <a:p>
                      <a:pPr marL="0" marR="0" algn="ctr">
                        <a:lnSpc>
                          <a:spcPct val="80000"/>
                        </a:lnSpc>
                        <a:spcBef>
                          <a:spcPts val="0"/>
                        </a:spcBef>
                        <a:spcAft>
                          <a:spcPts val="0"/>
                        </a:spcAft>
                      </a:pPr>
                      <a:r>
                        <a:rPr lang="en-GB" sz="800" dirty="0">
                          <a:effectLst/>
                          <a:latin typeface="+mn-lt"/>
                          <a:ea typeface="ＭＳ 明朝"/>
                        </a:rPr>
                        <a:t>R7</a:t>
                      </a:r>
                      <a:endParaRPr lang="en-US" sz="800" dirty="0">
                        <a:effectLst/>
                        <a:latin typeface="+mn-lt"/>
                        <a:ea typeface="ＭＳ 明朝"/>
                      </a:endParaRPr>
                    </a:p>
                  </a:txBody>
                  <a:tcPr marL="29051" marR="29051" marT="7144"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sp>
        <p:nvSpPr>
          <p:cNvPr id="17" name="TextBox 51"/>
          <p:cNvSpPr txBox="1">
            <a:spLocks noChangeArrowheads="1"/>
          </p:cNvSpPr>
          <p:nvPr/>
        </p:nvSpPr>
        <p:spPr bwMode="auto">
          <a:xfrm>
            <a:off x="6898633" y="921517"/>
            <a:ext cx="10286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solidFill>
                  <a:prstClr val="black"/>
                </a:solidFill>
                <a:latin typeface="Arial"/>
                <a:cs typeface="Arial"/>
              </a:rPr>
              <a:t>P=0.38, N=768</a:t>
            </a:r>
          </a:p>
        </p:txBody>
      </p:sp>
      <p:cxnSp>
        <p:nvCxnSpPr>
          <p:cNvPr id="19" name="Shape 44"/>
          <p:cNvCxnSpPr/>
          <p:nvPr/>
        </p:nvCxnSpPr>
        <p:spPr>
          <a:xfrm rot="10800000" flipV="1">
            <a:off x="2255888" y="724141"/>
            <a:ext cx="1189053" cy="388535"/>
          </a:xfrm>
          <a:prstGeom prst="bentConnector2">
            <a:avLst/>
          </a:prstGeom>
          <a:ln w="50800" cmpd="sng">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9E9BDE4-0FE9-45AC-9018-D06CCE4FC0B7}" type="slidenum">
              <a:rPr lang="en-US" smtClean="0">
                <a:solidFill>
                  <a:srgbClr val="5B9BD5">
                    <a:lumMod val="50000"/>
                  </a:srgbClr>
                </a:solidFill>
              </a:rPr>
              <a:pPr/>
              <a:t>22</a:t>
            </a:fld>
            <a:endParaRPr lang="en-US" dirty="0">
              <a:solidFill>
                <a:srgbClr val="5B9BD5">
                  <a:lumMod val="50000"/>
                </a:srgbClr>
              </a:solidFill>
            </a:endParaRPr>
          </a:p>
        </p:txBody>
      </p:sp>
    </p:spTree>
    <p:extLst>
      <p:ext uri="{BB962C8B-B14F-4D97-AF65-F5344CB8AC3E}">
        <p14:creationId xmlns:p14="http://schemas.microsoft.com/office/powerpoint/2010/main" val="36906395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42"/>
          <p:cNvGrpSpPr/>
          <p:nvPr/>
        </p:nvGrpSpPr>
        <p:grpSpPr>
          <a:xfrm>
            <a:off x="688879" y="793936"/>
            <a:ext cx="3947677" cy="4154078"/>
            <a:chOff x="522287" y="1028699"/>
            <a:chExt cx="4114801" cy="5642072"/>
          </a:xfrm>
        </p:grpSpPr>
        <p:sp>
          <p:nvSpPr>
            <p:cNvPr id="5" name="Rectangle 4"/>
            <p:cNvSpPr/>
            <p:nvPr/>
          </p:nvSpPr>
          <p:spPr>
            <a:xfrm>
              <a:off x="1893888" y="1943100"/>
              <a:ext cx="2743200" cy="838200"/>
            </a:xfrm>
            <a:prstGeom prst="rect">
              <a:avLst/>
            </a:prstGeom>
            <a:solidFill>
              <a:schemeClr val="accent1">
                <a:lumMod val="75000"/>
              </a:schemeClr>
            </a:solidFill>
            <a:ln cap="rnd"/>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tr-TR" sz="1350" b="1" dirty="0">
                  <a:solidFill>
                    <a:prstClr val="white"/>
                  </a:solidFill>
                </a:rPr>
                <a:t>Okuma Becerileri ve Fen Okuryazarlığı</a:t>
              </a:r>
              <a:endParaRPr lang="en-US" sz="1350" b="1" dirty="0">
                <a:solidFill>
                  <a:prstClr val="white"/>
                </a:solidFill>
              </a:endParaRPr>
            </a:p>
          </p:txBody>
        </p:sp>
        <p:sp>
          <p:nvSpPr>
            <p:cNvPr id="6" name="Rectangle 5"/>
            <p:cNvSpPr/>
            <p:nvPr/>
          </p:nvSpPr>
          <p:spPr>
            <a:xfrm>
              <a:off x="1893888" y="2857500"/>
              <a:ext cx="2743200" cy="787782"/>
            </a:xfrm>
            <a:prstGeom prst="rect">
              <a:avLst/>
            </a:prstGeom>
            <a:solidFill>
              <a:schemeClr val="accent1">
                <a:lumMod val="75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algn="ctr">
                <a:defRPr/>
              </a:pPr>
              <a:r>
                <a:rPr lang="tr-TR" sz="1350" b="1" dirty="0">
                  <a:solidFill>
                    <a:prstClr val="white"/>
                  </a:solidFill>
                </a:rPr>
                <a:t>Okuma Becerileri ve Matematik Okuryazarlığı</a:t>
              </a:r>
              <a:endParaRPr lang="en-US" sz="1350" b="1" dirty="0">
                <a:solidFill>
                  <a:prstClr val="white"/>
                </a:solidFill>
              </a:endParaRPr>
            </a:p>
          </p:txBody>
        </p:sp>
        <p:sp>
          <p:nvSpPr>
            <p:cNvPr id="7" name="Rectangle 6"/>
            <p:cNvSpPr/>
            <p:nvPr/>
          </p:nvSpPr>
          <p:spPr>
            <a:xfrm>
              <a:off x="1892300" y="3725277"/>
              <a:ext cx="2743200" cy="812800"/>
            </a:xfrm>
            <a:prstGeom prst="rect">
              <a:avLst/>
            </a:prstGeom>
            <a:solidFill>
              <a:schemeClr val="accent1">
                <a:lumMod val="75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algn="ctr">
                <a:defRPr/>
              </a:pPr>
              <a:r>
                <a:rPr lang="tr-TR" sz="1350" b="1" dirty="0">
                  <a:solidFill>
                    <a:prstClr val="white"/>
                  </a:solidFill>
                </a:rPr>
                <a:t>Okuma Becerileri ve Küresel Yeterlikler</a:t>
              </a:r>
              <a:endParaRPr lang="en-US" sz="1350" b="1" dirty="0">
                <a:solidFill>
                  <a:prstClr val="white"/>
                </a:solidFill>
              </a:endParaRPr>
            </a:p>
          </p:txBody>
        </p:sp>
        <p:sp>
          <p:nvSpPr>
            <p:cNvPr id="8" name="Rectangle 7"/>
            <p:cNvSpPr/>
            <p:nvPr/>
          </p:nvSpPr>
          <p:spPr>
            <a:xfrm>
              <a:off x="1892300" y="6035771"/>
              <a:ext cx="2743200" cy="635000"/>
            </a:xfrm>
            <a:prstGeom prst="rect">
              <a:avLst/>
            </a:prstGeom>
            <a:solidFill>
              <a:schemeClr val="bg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algn="ctr">
                <a:lnSpc>
                  <a:spcPct val="90000"/>
                </a:lnSpc>
                <a:defRPr/>
              </a:pPr>
              <a:r>
                <a:rPr lang="tr-TR" sz="1350" b="1" dirty="0">
                  <a:solidFill>
                    <a:prstClr val="white"/>
                  </a:solidFill>
                </a:rPr>
                <a:t>Okuma Becerileri, Fen ve Küresel Yeterlikler</a:t>
              </a:r>
              <a:r>
                <a:rPr lang="en-US" sz="1350" b="1" dirty="0">
                  <a:solidFill>
                    <a:prstClr val="white"/>
                  </a:solidFill>
                </a:rPr>
                <a:t> </a:t>
              </a:r>
            </a:p>
          </p:txBody>
        </p:sp>
        <p:sp>
          <p:nvSpPr>
            <p:cNvPr id="9" name="Rectangle 8"/>
            <p:cNvSpPr/>
            <p:nvPr/>
          </p:nvSpPr>
          <p:spPr>
            <a:xfrm>
              <a:off x="1893888" y="4663377"/>
              <a:ext cx="2743200" cy="627063"/>
            </a:xfrm>
            <a:prstGeom prst="rect">
              <a:avLst/>
            </a:prstGeom>
            <a:solidFill>
              <a:schemeClr val="bg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tr-TR" sz="1350" b="1" dirty="0">
                  <a:solidFill>
                    <a:prstClr val="white"/>
                  </a:solidFill>
                </a:rPr>
                <a:t>Okuma Becerileri, Fen ve Matematik Okuryazarlığı</a:t>
              </a:r>
              <a:endParaRPr lang="en-US" sz="1350" b="1" dirty="0">
                <a:solidFill>
                  <a:prstClr val="white"/>
                </a:solidFill>
              </a:endParaRPr>
            </a:p>
          </p:txBody>
        </p:sp>
        <p:sp>
          <p:nvSpPr>
            <p:cNvPr id="10" name="Rectangle 9"/>
            <p:cNvSpPr/>
            <p:nvPr/>
          </p:nvSpPr>
          <p:spPr>
            <a:xfrm>
              <a:off x="1892300" y="5341240"/>
              <a:ext cx="2743200" cy="635000"/>
            </a:xfrm>
            <a:prstGeom prst="rect">
              <a:avLst/>
            </a:prstGeom>
            <a:solidFill>
              <a:schemeClr val="bg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algn="ctr">
                <a:lnSpc>
                  <a:spcPct val="90000"/>
                </a:lnSpc>
                <a:defRPr/>
              </a:pPr>
              <a:r>
                <a:rPr lang="tr-TR" sz="1350" b="1" dirty="0">
                  <a:solidFill>
                    <a:prstClr val="white"/>
                  </a:solidFill>
                </a:rPr>
                <a:t>Okuma Becerileri, Matematik ve Küresel Yeterlikler</a:t>
              </a:r>
              <a:r>
                <a:rPr lang="en-US" sz="1350" b="1" dirty="0">
                  <a:solidFill>
                    <a:prstClr val="white"/>
                  </a:solidFill>
                </a:rPr>
                <a:t> </a:t>
              </a:r>
            </a:p>
          </p:txBody>
        </p:sp>
        <p:cxnSp>
          <p:nvCxnSpPr>
            <p:cNvPr id="30" name="Shape 29"/>
            <p:cNvCxnSpPr>
              <a:stCxn id="142" idx="2"/>
              <a:endCxn id="5" idx="1"/>
            </p:cNvCxnSpPr>
            <p:nvPr/>
          </p:nvCxnSpPr>
          <p:spPr>
            <a:xfrm rot="16200000" flipH="1">
              <a:off x="1303337" y="1771648"/>
              <a:ext cx="571501" cy="609601"/>
            </a:xfrm>
            <a:prstGeom prst="bentConnector2">
              <a:avLst/>
            </a:prstGeom>
            <a:ln w="603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416" name="TextBox 32"/>
            <p:cNvSpPr txBox="1">
              <a:spLocks noChangeArrowheads="1"/>
            </p:cNvSpPr>
            <p:nvPr/>
          </p:nvSpPr>
          <p:spPr bwMode="auto">
            <a:xfrm>
              <a:off x="1257299" y="1964530"/>
              <a:ext cx="73780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solidFill>
                    <a:prstClr val="black"/>
                  </a:solidFill>
                </a:rPr>
                <a:t>P=0.33</a:t>
              </a:r>
            </a:p>
          </p:txBody>
        </p:sp>
        <p:cxnSp>
          <p:nvCxnSpPr>
            <p:cNvPr id="41" name="Shape 40"/>
            <p:cNvCxnSpPr>
              <a:stCxn id="142" idx="2"/>
              <a:endCxn id="10" idx="1"/>
            </p:cNvCxnSpPr>
            <p:nvPr/>
          </p:nvCxnSpPr>
          <p:spPr>
            <a:xfrm rot="16200000" flipH="1">
              <a:off x="-345727" y="3420712"/>
              <a:ext cx="3868041" cy="608013"/>
            </a:xfrm>
            <a:prstGeom prst="bentConnector2">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142" idx="2"/>
              <a:endCxn id="8" idx="1"/>
            </p:cNvCxnSpPr>
            <p:nvPr/>
          </p:nvCxnSpPr>
          <p:spPr>
            <a:xfrm rot="16200000" flipH="1">
              <a:off x="-692993" y="3767978"/>
              <a:ext cx="4562572" cy="608013"/>
            </a:xfrm>
            <a:prstGeom prst="bentConnector2">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hape 46"/>
            <p:cNvCxnSpPr>
              <a:stCxn id="142" idx="2"/>
              <a:endCxn id="9" idx="1"/>
            </p:cNvCxnSpPr>
            <p:nvPr/>
          </p:nvCxnSpPr>
          <p:spPr>
            <a:xfrm rot="16200000" flipH="1">
              <a:off x="-4018" y="3079003"/>
              <a:ext cx="3186210" cy="609601"/>
            </a:xfrm>
            <a:prstGeom prst="bentConnector2">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422" name="TextBox 49"/>
            <p:cNvSpPr txBox="1">
              <a:spLocks noChangeArrowheads="1"/>
            </p:cNvSpPr>
            <p:nvPr/>
          </p:nvSpPr>
          <p:spPr bwMode="auto">
            <a:xfrm>
              <a:off x="1257299" y="2857852"/>
              <a:ext cx="73780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solidFill>
                    <a:prstClr val="black"/>
                  </a:solidFill>
                </a:rPr>
                <a:t>P=0.33</a:t>
              </a:r>
            </a:p>
          </p:txBody>
        </p:sp>
        <p:sp>
          <p:nvSpPr>
            <p:cNvPr id="17423" name="TextBox 50"/>
            <p:cNvSpPr txBox="1">
              <a:spLocks noChangeArrowheads="1"/>
            </p:cNvSpPr>
            <p:nvPr/>
          </p:nvSpPr>
          <p:spPr bwMode="auto">
            <a:xfrm>
              <a:off x="1257299" y="3733730"/>
              <a:ext cx="73780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solidFill>
                    <a:prstClr val="black"/>
                  </a:solidFill>
                </a:rPr>
                <a:t>P=0.22</a:t>
              </a:r>
            </a:p>
          </p:txBody>
        </p:sp>
        <p:sp>
          <p:nvSpPr>
            <p:cNvPr id="17424" name="TextBox 51"/>
            <p:cNvSpPr txBox="1">
              <a:spLocks noChangeArrowheads="1"/>
            </p:cNvSpPr>
            <p:nvPr/>
          </p:nvSpPr>
          <p:spPr bwMode="auto">
            <a:xfrm>
              <a:off x="1257299" y="5384102"/>
              <a:ext cx="73780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solidFill>
                    <a:prstClr val="black"/>
                  </a:solidFill>
                </a:rPr>
                <a:t>P=0.04</a:t>
              </a:r>
            </a:p>
          </p:txBody>
        </p:sp>
        <p:sp>
          <p:nvSpPr>
            <p:cNvPr id="17425" name="TextBox 52"/>
            <p:cNvSpPr txBox="1">
              <a:spLocks noChangeArrowheads="1"/>
            </p:cNvSpPr>
            <p:nvPr/>
          </p:nvSpPr>
          <p:spPr bwMode="auto">
            <a:xfrm>
              <a:off x="1257299" y="6091334"/>
              <a:ext cx="73780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solidFill>
                    <a:prstClr val="black"/>
                  </a:solidFill>
                </a:rPr>
                <a:t>P=0.04</a:t>
              </a:r>
            </a:p>
          </p:txBody>
        </p:sp>
        <p:sp>
          <p:nvSpPr>
            <p:cNvPr id="17426" name="TextBox 53"/>
            <p:cNvSpPr txBox="1">
              <a:spLocks noChangeArrowheads="1"/>
            </p:cNvSpPr>
            <p:nvPr/>
          </p:nvSpPr>
          <p:spPr bwMode="auto">
            <a:xfrm>
              <a:off x="1257299" y="4695126"/>
              <a:ext cx="73780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solidFill>
                    <a:prstClr val="black"/>
                  </a:solidFill>
                </a:rPr>
                <a:t>P=0.04</a:t>
              </a:r>
            </a:p>
          </p:txBody>
        </p:sp>
        <p:sp>
          <p:nvSpPr>
            <p:cNvPr id="142" name="Rounded Rectangle 141"/>
            <p:cNvSpPr/>
            <p:nvPr/>
          </p:nvSpPr>
          <p:spPr>
            <a:xfrm>
              <a:off x="522287" y="1028699"/>
              <a:ext cx="1524000" cy="762000"/>
            </a:xfrm>
            <a:prstGeom prst="roundRect">
              <a:avLst/>
            </a:prstGeom>
            <a:solidFill>
              <a:schemeClr val="bg1"/>
            </a:solidFill>
            <a:ln w="28575"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prstClr val="black"/>
                  </a:solidFill>
                </a:rPr>
                <a:t>N=6300</a:t>
              </a:r>
            </a:p>
            <a:p>
              <a:pPr algn="ctr">
                <a:defRPr/>
              </a:pPr>
              <a:r>
                <a:rPr lang="en-US" sz="1200" b="1" dirty="0">
                  <a:solidFill>
                    <a:prstClr val="black"/>
                  </a:solidFill>
                </a:rPr>
                <a:t>(150 </a:t>
              </a:r>
              <a:r>
                <a:rPr lang="tr-TR" sz="1200" b="1" dirty="0">
                  <a:solidFill>
                    <a:prstClr val="black"/>
                  </a:solidFill>
                </a:rPr>
                <a:t>okul</a:t>
              </a:r>
              <a:r>
                <a:rPr lang="en-US" sz="1200" b="1" dirty="0">
                  <a:solidFill>
                    <a:prstClr val="black"/>
                  </a:solidFill>
                </a:rPr>
                <a:t>, </a:t>
              </a:r>
            </a:p>
            <a:p>
              <a:pPr algn="ctr">
                <a:defRPr/>
              </a:pPr>
              <a:r>
                <a:rPr lang="en-US" sz="1200" b="1" dirty="0">
                  <a:solidFill>
                    <a:prstClr val="black"/>
                  </a:solidFill>
                </a:rPr>
                <a:t>42 </a:t>
              </a:r>
              <a:r>
                <a:rPr lang="tr-TR" sz="1200" b="1" dirty="0">
                  <a:solidFill>
                    <a:prstClr val="black"/>
                  </a:solidFill>
                </a:rPr>
                <a:t>öğrenci</a:t>
              </a:r>
              <a:r>
                <a:rPr lang="en-US" sz="1200" b="1" dirty="0">
                  <a:solidFill>
                    <a:prstClr val="black"/>
                  </a:solidFill>
                </a:rPr>
                <a:t>)</a:t>
              </a:r>
            </a:p>
          </p:txBody>
        </p:sp>
        <p:cxnSp>
          <p:nvCxnSpPr>
            <p:cNvPr id="34" name="Shape 33"/>
            <p:cNvCxnSpPr>
              <a:stCxn id="142" idx="2"/>
              <a:endCxn id="6" idx="1"/>
            </p:cNvCxnSpPr>
            <p:nvPr/>
          </p:nvCxnSpPr>
          <p:spPr>
            <a:xfrm rot="16200000" flipH="1">
              <a:off x="858741" y="2216244"/>
              <a:ext cx="1460692" cy="609601"/>
            </a:xfrm>
            <a:prstGeom prst="bentConnector2">
              <a:avLst/>
            </a:prstGeom>
            <a:ln w="603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Shape 37"/>
            <p:cNvCxnSpPr>
              <a:stCxn id="142" idx="2"/>
              <a:endCxn id="7" idx="1"/>
            </p:cNvCxnSpPr>
            <p:nvPr/>
          </p:nvCxnSpPr>
          <p:spPr>
            <a:xfrm rot="16200000" flipH="1">
              <a:off x="417804" y="2657181"/>
              <a:ext cx="2340978" cy="608013"/>
            </a:xfrm>
            <a:prstGeom prst="bentConnector2">
              <a:avLst/>
            </a:prstGeom>
            <a:ln w="60325"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7430" name="TextBox 47"/>
          <p:cNvSpPr txBox="1">
            <a:spLocks noChangeArrowheads="1"/>
          </p:cNvSpPr>
          <p:nvPr/>
        </p:nvSpPr>
        <p:spPr bwMode="auto">
          <a:xfrm>
            <a:off x="2744418" y="79381"/>
            <a:ext cx="3655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tr-TR" b="1" dirty="0">
                <a:solidFill>
                  <a:prstClr val="black"/>
                </a:solidFill>
                <a:latin typeface="Century Gothic" panose="020B0502020202020204" pitchFamily="34" charset="0"/>
                <a:ea typeface="+mn-ea"/>
                <a:cs typeface="+mn-cs"/>
              </a:rPr>
              <a:t>Nihai Uygulama Deseni</a:t>
            </a:r>
            <a:endParaRPr lang="en-US" b="1" dirty="0">
              <a:solidFill>
                <a:prstClr val="black"/>
              </a:solidFill>
              <a:latin typeface="Century Gothic" panose="020B0502020202020204" pitchFamily="34" charset="0"/>
              <a:ea typeface="+mn-ea"/>
              <a:cs typeface="+mn-cs"/>
            </a:endParaRPr>
          </a:p>
        </p:txBody>
      </p:sp>
      <p:sp>
        <p:nvSpPr>
          <p:cNvPr id="145" name="Slide Number Placeholder 144"/>
          <p:cNvSpPr>
            <a:spLocks noGrp="1"/>
          </p:cNvSpPr>
          <p:nvPr>
            <p:ph type="sldNum" sz="quarter" idx="12"/>
          </p:nvPr>
        </p:nvSpPr>
        <p:spPr/>
        <p:txBody>
          <a:bodyPr/>
          <a:lstStyle/>
          <a:p>
            <a:fld id="{79E9BDE4-0FE9-45AC-9018-D06CCE4FC0B7}" type="slidenum">
              <a:rPr lang="en-US" smtClean="0">
                <a:solidFill>
                  <a:srgbClr val="5B9BD5">
                    <a:lumMod val="50000"/>
                  </a:srgbClr>
                </a:solidFill>
              </a:rPr>
              <a:pPr/>
              <a:t>23</a:t>
            </a:fld>
            <a:endParaRPr lang="en-US" dirty="0">
              <a:solidFill>
                <a:srgbClr val="5B9BD5">
                  <a:lumMod val="50000"/>
                </a:srgbClr>
              </a:solidFill>
            </a:endParaRPr>
          </a:p>
        </p:txBody>
      </p:sp>
      <p:grpSp>
        <p:nvGrpSpPr>
          <p:cNvPr id="13" name="Group 12"/>
          <p:cNvGrpSpPr/>
          <p:nvPr/>
        </p:nvGrpSpPr>
        <p:grpSpPr>
          <a:xfrm>
            <a:off x="5148064" y="1458140"/>
            <a:ext cx="3024336" cy="3266724"/>
            <a:chOff x="5235872" y="1871294"/>
            <a:chExt cx="3477276" cy="3725011"/>
          </a:xfrm>
        </p:grpSpPr>
        <p:grpSp>
          <p:nvGrpSpPr>
            <p:cNvPr id="16" name="Group 15"/>
            <p:cNvGrpSpPr/>
            <p:nvPr/>
          </p:nvGrpSpPr>
          <p:grpSpPr>
            <a:xfrm>
              <a:off x="5235872" y="1871294"/>
              <a:ext cx="3477276" cy="3725011"/>
              <a:chOff x="5199582" y="1911571"/>
              <a:chExt cx="3477276" cy="3725011"/>
            </a:xfrm>
          </p:grpSpPr>
          <p:sp>
            <p:nvSpPr>
              <p:cNvPr id="66" name="Oval 65"/>
              <p:cNvSpPr/>
              <p:nvPr/>
            </p:nvSpPr>
            <p:spPr>
              <a:xfrm>
                <a:off x="6654395" y="4975334"/>
                <a:ext cx="717308" cy="661248"/>
              </a:xfrm>
              <a:prstGeom prst="ellipse">
                <a:avLst/>
              </a:prstGeom>
              <a:solidFill>
                <a:schemeClr val="accent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grpSp>
            <p:nvGrpSpPr>
              <p:cNvPr id="15" name="Group 14"/>
              <p:cNvGrpSpPr/>
              <p:nvPr/>
            </p:nvGrpSpPr>
            <p:grpSpPr>
              <a:xfrm>
                <a:off x="5199582" y="1911571"/>
                <a:ext cx="3477276" cy="3702034"/>
                <a:chOff x="5199582" y="1911571"/>
                <a:chExt cx="3477276" cy="3702034"/>
              </a:xfrm>
            </p:grpSpPr>
            <p:sp>
              <p:nvSpPr>
                <p:cNvPr id="67" name="TextBox 66"/>
                <p:cNvSpPr txBox="1"/>
                <p:nvPr/>
              </p:nvSpPr>
              <p:spPr>
                <a:xfrm>
                  <a:off x="6685527" y="4998052"/>
                  <a:ext cx="684376" cy="615553"/>
                </a:xfrm>
                <a:prstGeom prst="rect">
                  <a:avLst/>
                </a:prstGeom>
                <a:noFill/>
                <a:effectLst/>
              </p:spPr>
              <p:txBody>
                <a:bodyPr wrap="none" rtlCol="0">
                  <a:spAutoFit/>
                </a:bodyPr>
                <a:lstStyle/>
                <a:p>
                  <a:r>
                    <a:rPr lang="tr-TR" sz="2400" b="1" dirty="0">
                      <a:solidFill>
                        <a:prstClr val="black"/>
                      </a:solidFill>
                    </a:rPr>
                    <a:t>KY</a:t>
                  </a:r>
                  <a:endParaRPr lang="en-US" sz="2400" b="1" dirty="0">
                    <a:solidFill>
                      <a:prstClr val="black"/>
                    </a:solidFill>
                  </a:endParaRPr>
                </a:p>
              </p:txBody>
            </p:sp>
            <p:cxnSp>
              <p:nvCxnSpPr>
                <p:cNvPr id="68" name="Straight Connector 67"/>
                <p:cNvCxnSpPr>
                  <a:stCxn id="69" idx="0"/>
                  <a:endCxn id="52" idx="4"/>
                </p:cNvCxnSpPr>
                <p:nvPr/>
              </p:nvCxnSpPr>
              <p:spPr>
                <a:xfrm flipH="1" flipV="1">
                  <a:off x="6999609" y="4170385"/>
                  <a:ext cx="4057" cy="225776"/>
                </a:xfrm>
                <a:prstGeom prst="line">
                  <a:avLst/>
                </a:prstGeom>
                <a:ln w="114300" cap="rnd" cmpd="sng">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686693" y="4396161"/>
                  <a:ext cx="633947" cy="615553"/>
                </a:xfrm>
                <a:prstGeom prst="rect">
                  <a:avLst/>
                </a:prstGeom>
                <a:noFill/>
                <a:effectLst/>
              </p:spPr>
              <p:txBody>
                <a:bodyPr wrap="square" rtlCol="0">
                  <a:spAutoFit/>
                </a:bodyPr>
                <a:lstStyle/>
                <a:p>
                  <a:pPr algn="ctr"/>
                  <a:r>
                    <a:rPr lang="en-US" sz="1200" b="1" dirty="0">
                      <a:solidFill>
                        <a:srgbClr val="5B9BD5">
                          <a:lumMod val="50000"/>
                        </a:srgbClr>
                      </a:solidFill>
                    </a:rPr>
                    <a:t> 22%   </a:t>
                  </a:r>
                </a:p>
              </p:txBody>
            </p:sp>
            <p:sp>
              <p:nvSpPr>
                <p:cNvPr id="73" name="TextBox 72"/>
                <p:cNvSpPr txBox="1"/>
                <p:nvPr/>
              </p:nvSpPr>
              <p:spPr>
                <a:xfrm>
                  <a:off x="7897185" y="3735229"/>
                  <a:ext cx="500565" cy="369332"/>
                </a:xfrm>
                <a:prstGeom prst="rect">
                  <a:avLst/>
                </a:prstGeom>
                <a:noFill/>
                <a:effectLst/>
              </p:spPr>
              <p:txBody>
                <a:bodyPr wrap="none" rtlCol="0">
                  <a:spAutoFit/>
                </a:bodyPr>
                <a:lstStyle/>
                <a:p>
                  <a:r>
                    <a:rPr lang="en-US" sz="1200" b="1" dirty="0">
                      <a:solidFill>
                        <a:prstClr val="black"/>
                      </a:solidFill>
                    </a:rPr>
                    <a:t>4%</a:t>
                  </a:r>
                </a:p>
              </p:txBody>
            </p:sp>
            <p:sp>
              <p:nvSpPr>
                <p:cNvPr id="80" name="TextBox 79"/>
                <p:cNvSpPr txBox="1"/>
                <p:nvPr/>
              </p:nvSpPr>
              <p:spPr>
                <a:xfrm>
                  <a:off x="5728385" y="3750122"/>
                  <a:ext cx="500565" cy="369332"/>
                </a:xfrm>
                <a:prstGeom prst="rect">
                  <a:avLst/>
                </a:prstGeom>
                <a:noFill/>
                <a:effectLst/>
              </p:spPr>
              <p:txBody>
                <a:bodyPr wrap="none" rtlCol="0">
                  <a:spAutoFit/>
                </a:bodyPr>
                <a:lstStyle/>
                <a:p>
                  <a:r>
                    <a:rPr lang="en-US" sz="1200" b="1" dirty="0">
                      <a:solidFill>
                        <a:prstClr val="black"/>
                      </a:solidFill>
                    </a:rPr>
                    <a:t>4%</a:t>
                  </a:r>
                </a:p>
              </p:txBody>
            </p:sp>
            <p:grpSp>
              <p:nvGrpSpPr>
                <p:cNvPr id="141" name="Group 140"/>
                <p:cNvGrpSpPr/>
                <p:nvPr/>
              </p:nvGrpSpPr>
              <p:grpSpPr>
                <a:xfrm>
                  <a:off x="5199582" y="1911571"/>
                  <a:ext cx="3477276" cy="2258814"/>
                  <a:chOff x="5199582" y="1911571"/>
                  <a:chExt cx="3477276" cy="2258814"/>
                </a:xfrm>
              </p:grpSpPr>
              <p:sp>
                <p:nvSpPr>
                  <p:cNvPr id="52" name="Oval 51"/>
                  <p:cNvSpPr/>
                  <p:nvPr/>
                </p:nvSpPr>
                <p:spPr>
                  <a:xfrm>
                    <a:off x="6480910" y="3131639"/>
                    <a:ext cx="1037396" cy="1038746"/>
                  </a:xfrm>
                  <a:prstGeom prst="ellipse">
                    <a:avLst/>
                  </a:prstGeom>
                  <a:solidFill>
                    <a:schemeClr val="bg1">
                      <a:lumMod val="6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53" name="Oval 52"/>
                  <p:cNvSpPr/>
                  <p:nvPr/>
                </p:nvSpPr>
                <p:spPr>
                  <a:xfrm>
                    <a:off x="5199582" y="1973687"/>
                    <a:ext cx="654050" cy="660400"/>
                  </a:xfrm>
                  <a:prstGeom prst="ellipse">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5B9BD5"/>
                      </a:solidFill>
                    </a:endParaRPr>
                  </a:p>
                </p:txBody>
              </p:sp>
              <p:sp>
                <p:nvSpPr>
                  <p:cNvPr id="54" name="Oval 53"/>
                  <p:cNvSpPr/>
                  <p:nvPr/>
                </p:nvSpPr>
                <p:spPr>
                  <a:xfrm>
                    <a:off x="7959550" y="1972839"/>
                    <a:ext cx="717308" cy="661248"/>
                  </a:xfrm>
                  <a:prstGeom prst="ellipse">
                    <a:avLst/>
                  </a:prstGeom>
                  <a:solidFill>
                    <a:schemeClr val="accent6">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55" name="TextBox 54"/>
                  <p:cNvSpPr txBox="1"/>
                  <p:nvPr/>
                </p:nvSpPr>
                <p:spPr>
                  <a:xfrm>
                    <a:off x="5257529" y="2011804"/>
                    <a:ext cx="605293" cy="615554"/>
                  </a:xfrm>
                  <a:prstGeom prst="rect">
                    <a:avLst/>
                  </a:prstGeom>
                  <a:noFill/>
                  <a:effectLst/>
                </p:spPr>
                <p:txBody>
                  <a:bodyPr wrap="none" rtlCol="0">
                    <a:spAutoFit/>
                  </a:bodyPr>
                  <a:lstStyle/>
                  <a:p>
                    <a:r>
                      <a:rPr lang="en-US" sz="2400" b="1" dirty="0">
                        <a:solidFill>
                          <a:prstClr val="black"/>
                        </a:solidFill>
                      </a:rPr>
                      <a:t>M</a:t>
                    </a:r>
                  </a:p>
                </p:txBody>
              </p:sp>
              <p:sp>
                <p:nvSpPr>
                  <p:cNvPr id="56" name="TextBox 55"/>
                  <p:cNvSpPr txBox="1"/>
                  <p:nvPr/>
                </p:nvSpPr>
                <p:spPr>
                  <a:xfrm>
                    <a:off x="6675955" y="3179266"/>
                    <a:ext cx="714299" cy="954108"/>
                  </a:xfrm>
                  <a:prstGeom prst="rect">
                    <a:avLst/>
                  </a:prstGeom>
                  <a:noFill/>
                  <a:effectLst/>
                </p:spPr>
                <p:txBody>
                  <a:bodyPr wrap="none" rtlCol="0">
                    <a:spAutoFit/>
                  </a:bodyPr>
                  <a:lstStyle/>
                  <a:p>
                    <a:r>
                      <a:rPr lang="tr-TR" sz="4050" b="1" dirty="0">
                        <a:solidFill>
                          <a:prstClr val="black"/>
                        </a:solidFill>
                      </a:rPr>
                      <a:t>O</a:t>
                    </a:r>
                    <a:endParaRPr lang="en-US" sz="4050" b="1" dirty="0">
                      <a:solidFill>
                        <a:prstClr val="black"/>
                      </a:solidFill>
                    </a:endParaRPr>
                  </a:p>
                </p:txBody>
              </p:sp>
              <p:sp>
                <p:nvSpPr>
                  <p:cNvPr id="57" name="TextBox 56"/>
                  <p:cNvSpPr txBox="1"/>
                  <p:nvPr/>
                </p:nvSpPr>
                <p:spPr>
                  <a:xfrm>
                    <a:off x="8144209" y="1999108"/>
                    <a:ext cx="434307" cy="615554"/>
                  </a:xfrm>
                  <a:prstGeom prst="rect">
                    <a:avLst/>
                  </a:prstGeom>
                  <a:noFill/>
                  <a:effectLst/>
                </p:spPr>
                <p:txBody>
                  <a:bodyPr wrap="none" rtlCol="0">
                    <a:spAutoFit/>
                  </a:bodyPr>
                  <a:lstStyle/>
                  <a:p>
                    <a:r>
                      <a:rPr lang="tr-TR" sz="2400" b="1" dirty="0">
                        <a:solidFill>
                          <a:prstClr val="black"/>
                        </a:solidFill>
                      </a:rPr>
                      <a:t>F</a:t>
                    </a:r>
                    <a:endParaRPr lang="en-US" sz="2400" b="1" dirty="0">
                      <a:solidFill>
                        <a:prstClr val="black"/>
                      </a:solidFill>
                    </a:endParaRPr>
                  </a:p>
                </p:txBody>
              </p:sp>
              <p:cxnSp>
                <p:nvCxnSpPr>
                  <p:cNvPr id="58" name="Straight Connector 57"/>
                  <p:cNvCxnSpPr>
                    <a:stCxn id="52" idx="7"/>
                  </p:cNvCxnSpPr>
                  <p:nvPr/>
                </p:nvCxnSpPr>
                <p:spPr>
                  <a:xfrm flipV="1">
                    <a:off x="7366383" y="2586448"/>
                    <a:ext cx="718870" cy="697312"/>
                  </a:xfrm>
                  <a:prstGeom prst="line">
                    <a:avLst/>
                  </a:prstGeom>
                  <a:ln w="114300" cap="rnd"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2" idx="1"/>
                    <a:endCxn id="53" idx="5"/>
                  </p:cNvCxnSpPr>
                  <p:nvPr/>
                </p:nvCxnSpPr>
                <p:spPr>
                  <a:xfrm flipH="1" flipV="1">
                    <a:off x="5757849" y="2537374"/>
                    <a:ext cx="874984" cy="746386"/>
                  </a:xfrm>
                  <a:prstGeom prst="line">
                    <a:avLst/>
                  </a:prstGeom>
                  <a:ln w="114300" cap="rnd" cmpd="sng">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6743006" y="1911571"/>
                    <a:ext cx="547587" cy="369332"/>
                  </a:xfrm>
                  <a:prstGeom prst="rect">
                    <a:avLst/>
                  </a:prstGeom>
                  <a:noFill/>
                  <a:effectLst/>
                </p:spPr>
                <p:txBody>
                  <a:bodyPr wrap="none" rtlCol="0">
                    <a:spAutoFit/>
                  </a:bodyPr>
                  <a:lstStyle/>
                  <a:p>
                    <a:r>
                      <a:rPr lang="en-US" sz="1200" b="1" dirty="0">
                        <a:solidFill>
                          <a:prstClr val="black"/>
                        </a:solidFill>
                      </a:rPr>
                      <a:t> 4%</a:t>
                    </a:r>
                  </a:p>
                </p:txBody>
              </p:sp>
              <p:sp>
                <p:nvSpPr>
                  <p:cNvPr id="65" name="TextBox 64"/>
                  <p:cNvSpPr txBox="1"/>
                  <p:nvPr/>
                </p:nvSpPr>
                <p:spPr>
                  <a:xfrm>
                    <a:off x="5946554" y="2766990"/>
                    <a:ext cx="580583" cy="615554"/>
                  </a:xfrm>
                  <a:prstGeom prst="rect">
                    <a:avLst/>
                  </a:prstGeom>
                  <a:solidFill>
                    <a:schemeClr val="bg1"/>
                  </a:solidFill>
                  <a:effectLst/>
                </p:spPr>
                <p:txBody>
                  <a:bodyPr wrap="square" rtlCol="0">
                    <a:spAutoFit/>
                  </a:bodyPr>
                  <a:lstStyle/>
                  <a:p>
                    <a:r>
                      <a:rPr lang="en-US" sz="1200" b="1" dirty="0">
                        <a:solidFill>
                          <a:srgbClr val="254061"/>
                        </a:solidFill>
                      </a:rPr>
                      <a:t>33%</a:t>
                    </a:r>
                  </a:p>
                </p:txBody>
              </p:sp>
              <p:cxnSp>
                <p:nvCxnSpPr>
                  <p:cNvPr id="81" name="Straight Connector 80"/>
                  <p:cNvCxnSpPr>
                    <a:stCxn id="52" idx="0"/>
                    <a:endCxn id="64" idx="2"/>
                  </p:cNvCxnSpPr>
                  <p:nvPr/>
                </p:nvCxnSpPr>
                <p:spPr>
                  <a:xfrm flipV="1">
                    <a:off x="6999609" y="2280903"/>
                    <a:ext cx="17191" cy="850736"/>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64" idx="1"/>
                    <a:endCxn id="53" idx="7"/>
                  </p:cNvCxnSpPr>
                  <p:nvPr/>
                </p:nvCxnSpPr>
                <p:spPr>
                  <a:xfrm flipH="1" flipV="1">
                    <a:off x="5757849" y="2070400"/>
                    <a:ext cx="985157" cy="25837"/>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54" idx="1"/>
                    <a:endCxn id="64" idx="3"/>
                  </p:cNvCxnSpPr>
                  <p:nvPr/>
                </p:nvCxnSpPr>
                <p:spPr>
                  <a:xfrm flipH="1">
                    <a:off x="7290593" y="2069676"/>
                    <a:ext cx="774004" cy="26561"/>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7492453" y="2747817"/>
                    <a:ext cx="605293" cy="369332"/>
                  </a:xfrm>
                  <a:prstGeom prst="rect">
                    <a:avLst/>
                  </a:prstGeom>
                  <a:solidFill>
                    <a:schemeClr val="bg1"/>
                  </a:solidFill>
                  <a:effectLst/>
                </p:spPr>
                <p:txBody>
                  <a:bodyPr wrap="none" rtlCol="0">
                    <a:spAutoFit/>
                  </a:bodyPr>
                  <a:lstStyle/>
                  <a:p>
                    <a:r>
                      <a:rPr lang="en-US" sz="1200" b="1" dirty="0">
                        <a:solidFill>
                          <a:srgbClr val="5B9BD5">
                            <a:lumMod val="50000"/>
                          </a:srgbClr>
                        </a:solidFill>
                      </a:rPr>
                      <a:t>33%</a:t>
                    </a:r>
                  </a:p>
                </p:txBody>
              </p:sp>
            </p:grpSp>
            <p:cxnSp>
              <p:nvCxnSpPr>
                <p:cNvPr id="106" name="Straight Connector 105"/>
                <p:cNvCxnSpPr/>
                <p:nvPr/>
              </p:nvCxnSpPr>
              <p:spPr>
                <a:xfrm flipH="1" flipV="1">
                  <a:off x="5335102" y="2612846"/>
                  <a:ext cx="495220" cy="1161160"/>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flipV="1">
                  <a:off x="6007441" y="4102596"/>
                  <a:ext cx="625131" cy="1225212"/>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a:endCxn id="80" idx="3"/>
                </p:cNvCxnSpPr>
                <p:nvPr/>
              </p:nvCxnSpPr>
              <p:spPr>
                <a:xfrm flipH="1">
                  <a:off x="6228950" y="3828861"/>
                  <a:ext cx="252555" cy="105928"/>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V="1">
                  <a:off x="8106420" y="2562038"/>
                  <a:ext cx="454206" cy="1162680"/>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7415088" y="4088676"/>
                  <a:ext cx="554864" cy="1230837"/>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flipV="1">
                  <a:off x="7541119" y="3785880"/>
                  <a:ext cx="391226" cy="88250"/>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60" name="Straight Connector 59"/>
            <p:cNvCxnSpPr/>
            <p:nvPr/>
          </p:nvCxnSpPr>
          <p:spPr>
            <a:xfrm flipV="1">
              <a:off x="7049339" y="4697908"/>
              <a:ext cx="1" cy="194537"/>
            </a:xfrm>
            <a:prstGeom prst="line">
              <a:avLst/>
            </a:prstGeom>
            <a:ln w="114300" cap="rnd" cmpd="sng">
              <a:solidFill>
                <a:srgbClr val="0070C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65777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1000"/>
                                        <p:tgtEl>
                                          <p:spTgt spid="143"/>
                                        </p:tgtEl>
                                      </p:cBhvr>
                                    </p:animEffect>
                                    <p:anim calcmode="lin" valueType="num">
                                      <p:cBhvr>
                                        <p:cTn id="13" dur="1000" fill="hold"/>
                                        <p:tgtEl>
                                          <p:spTgt spid="143"/>
                                        </p:tgtEl>
                                        <p:attrNameLst>
                                          <p:attrName>ppt_x</p:attrName>
                                        </p:attrNameLst>
                                      </p:cBhvr>
                                      <p:tavLst>
                                        <p:tav tm="0">
                                          <p:val>
                                            <p:strVal val="#ppt_x"/>
                                          </p:val>
                                        </p:tav>
                                        <p:tav tm="100000">
                                          <p:val>
                                            <p:strVal val="#ppt_x"/>
                                          </p:val>
                                        </p:tav>
                                      </p:tavLst>
                                    </p:anim>
                                    <p:anim calcmode="lin" valueType="num">
                                      <p:cBhvr>
                                        <p:cTn id="14"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
          <p:cNvSpPr txBox="1">
            <a:spLocks/>
          </p:cNvSpPr>
          <p:nvPr/>
        </p:nvSpPr>
        <p:spPr bwMode="gray">
          <a:xfrm>
            <a:off x="323528" y="267494"/>
            <a:ext cx="4824536" cy="674239"/>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lang="tr-TR" sz="2400" b="1" dirty="0">
                <a:solidFill>
                  <a:schemeClr val="tx1"/>
                </a:solidFill>
              </a:rPr>
              <a:t>Örneklem </a:t>
            </a:r>
            <a:r>
              <a:rPr lang="tr-TR" sz="2400" b="1" dirty="0" smtClean="0">
                <a:solidFill>
                  <a:schemeClr val="tx1"/>
                </a:solidFill>
              </a:rPr>
              <a:t>Süreci</a:t>
            </a:r>
            <a:r>
              <a:rPr lang="tr-TR" sz="2400" b="1" dirty="0">
                <a:solidFill>
                  <a:schemeClr val="tx1"/>
                </a:solidFill>
              </a:rPr>
              <a:t/>
            </a:r>
            <a:br>
              <a:rPr lang="tr-TR" sz="2400" b="1" dirty="0">
                <a:solidFill>
                  <a:schemeClr val="tx1"/>
                </a:solidFill>
              </a:rPr>
            </a:br>
            <a:r>
              <a:rPr lang="tr-TR" sz="2000" b="1" dirty="0">
                <a:solidFill>
                  <a:schemeClr val="tx1"/>
                </a:solidFill>
              </a:rPr>
              <a:t>1) Okulların Belirlenmesi</a:t>
            </a:r>
            <a:endParaRPr lang="tr-TR" sz="2400" b="1" dirty="0">
              <a:solidFill>
                <a:schemeClr val="tx1"/>
              </a:solidFill>
            </a:endParaRPr>
          </a:p>
        </p:txBody>
      </p:sp>
      <p:graphicFrame>
        <p:nvGraphicFramePr>
          <p:cNvPr id="5" name="Diyagram 4"/>
          <p:cNvGraphicFramePr/>
          <p:nvPr>
            <p:extLst>
              <p:ext uri="{D42A27DB-BD31-4B8C-83A1-F6EECF244321}">
                <p14:modId xmlns:p14="http://schemas.microsoft.com/office/powerpoint/2010/main" val="2934672381"/>
              </p:ext>
            </p:extLst>
          </p:nvPr>
        </p:nvGraphicFramePr>
        <p:xfrm>
          <a:off x="0" y="555526"/>
          <a:ext cx="824440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720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683568" y="555526"/>
            <a:ext cx="6571060" cy="530223"/>
          </a:xfrm>
        </p:spPr>
        <p:txBody>
          <a:bodyPr>
            <a:normAutofit/>
          </a:bodyPr>
          <a:lstStyle/>
          <a:p>
            <a:r>
              <a:rPr lang="tr-TR" sz="2000" b="1" dirty="0">
                <a:solidFill>
                  <a:schemeClr val="tx1"/>
                </a:solidFill>
              </a:rPr>
              <a:t>2) Öğrencilerin Belirlenmesi</a:t>
            </a:r>
          </a:p>
        </p:txBody>
      </p:sp>
      <p:graphicFrame>
        <p:nvGraphicFramePr>
          <p:cNvPr id="6" name="Diyagram 5"/>
          <p:cNvGraphicFramePr/>
          <p:nvPr>
            <p:extLst>
              <p:ext uri="{D42A27DB-BD31-4B8C-83A1-F6EECF244321}">
                <p14:modId xmlns:p14="http://schemas.microsoft.com/office/powerpoint/2010/main" val="2942344501"/>
              </p:ext>
            </p:extLst>
          </p:nvPr>
        </p:nvGraphicFramePr>
        <p:xfrm>
          <a:off x="179512" y="1085749"/>
          <a:ext cx="8280920" cy="379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340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bwMode="gray">
          <a:xfrm>
            <a:off x="683568" y="411510"/>
            <a:ext cx="6571060" cy="530223"/>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lang="tr-TR" sz="3200" b="1" u="sng" dirty="0" smtClean="0">
                <a:solidFill>
                  <a:schemeClr val="tx1"/>
                </a:solidFill>
              </a:rPr>
              <a:t>PLANLANAN EĞİTİMLER</a:t>
            </a:r>
            <a:endParaRPr lang="tr-TR" sz="3200" b="1" u="sng" dirty="0">
              <a:solidFill>
                <a:schemeClr val="tx1"/>
              </a:solidFill>
            </a:endParaRPr>
          </a:p>
        </p:txBody>
      </p:sp>
      <p:sp>
        <p:nvSpPr>
          <p:cNvPr id="7" name="İçerik Yer Tutucusu 2"/>
          <p:cNvSpPr txBox="1">
            <a:spLocks/>
          </p:cNvSpPr>
          <p:nvPr/>
        </p:nvSpPr>
        <p:spPr>
          <a:xfrm>
            <a:off x="899592" y="1275606"/>
            <a:ext cx="7488832" cy="360040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257175" marR="0" lvl="0" indent="-257175" algn="l" defTabSz="342900" rtl="0" eaLnBrk="1" fontAlgn="auto" latinLnBrk="0" hangingPunct="1">
              <a:lnSpc>
                <a:spcPct val="200000"/>
              </a:lnSpc>
              <a:spcBef>
                <a:spcPts val="750"/>
              </a:spcBef>
              <a:spcAft>
                <a:spcPts val="0"/>
              </a:spcAft>
              <a:buClr>
                <a:srgbClr val="B31166"/>
              </a:buClr>
              <a:buSzPct val="80000"/>
              <a:buFont typeface="Wingdings 3" charset="2"/>
              <a:buChar char=""/>
              <a:tabLst/>
              <a:defRPr/>
            </a:pPr>
            <a:r>
              <a:rPr lang="tr-TR" sz="2000" dirty="0" smtClean="0">
                <a:solidFill>
                  <a:schemeClr val="tx1"/>
                </a:solidFill>
                <a:latin typeface="Century Gothic" panose="020B0502020202020204"/>
              </a:rPr>
              <a:t>İl Millî Eğitim Müdürleri</a:t>
            </a:r>
          </a:p>
          <a:p>
            <a:pPr marL="257175" marR="0" lvl="0" indent="-257175" algn="l" defTabSz="342900" rtl="0" eaLnBrk="1" fontAlgn="auto" latinLnBrk="0" hangingPunct="1">
              <a:lnSpc>
                <a:spcPct val="200000"/>
              </a:lnSpc>
              <a:spcBef>
                <a:spcPts val="750"/>
              </a:spcBef>
              <a:spcAft>
                <a:spcPts val="0"/>
              </a:spcAft>
              <a:buClr>
                <a:srgbClr val="B31166"/>
              </a:buClr>
              <a:buSzPct val="80000"/>
              <a:buFont typeface="Wingdings 3" charset="2"/>
              <a:buChar char=""/>
              <a:tabLst/>
              <a:defRPr/>
            </a:pPr>
            <a:r>
              <a:rPr lang="tr-TR" sz="2000" dirty="0" smtClean="0">
                <a:solidFill>
                  <a:schemeClr val="tx1"/>
                </a:solidFill>
                <a:latin typeface="Century Gothic" panose="020B0502020202020204"/>
              </a:rPr>
              <a:t>İl Koordinatörü (İl Millî Eğitim </a:t>
            </a:r>
            <a:r>
              <a:rPr lang="tr-TR" sz="2000" dirty="0" err="1" smtClean="0">
                <a:solidFill>
                  <a:schemeClr val="tx1"/>
                </a:solidFill>
                <a:latin typeface="Century Gothic" panose="020B0502020202020204"/>
              </a:rPr>
              <a:t>Mdr</a:t>
            </a:r>
            <a:r>
              <a:rPr lang="tr-TR" sz="2000" dirty="0" smtClean="0">
                <a:solidFill>
                  <a:schemeClr val="tx1"/>
                </a:solidFill>
                <a:latin typeface="Century Gothic" panose="020B0502020202020204"/>
              </a:rPr>
              <a:t>. Yrd./Şube Müdürleri)</a:t>
            </a:r>
          </a:p>
          <a:p>
            <a:pPr marL="257175" marR="0" lvl="0" indent="-257175" algn="l" defTabSz="342900" rtl="0" eaLnBrk="1" fontAlgn="auto" latinLnBrk="0" hangingPunct="1">
              <a:lnSpc>
                <a:spcPct val="200000"/>
              </a:lnSpc>
              <a:spcBef>
                <a:spcPts val="750"/>
              </a:spcBef>
              <a:spcAft>
                <a:spcPts val="0"/>
              </a:spcAft>
              <a:buClr>
                <a:srgbClr val="B31166"/>
              </a:buClr>
              <a:buSzPct val="80000"/>
              <a:buFont typeface="Wingdings 3" charset="2"/>
              <a:buChar char=""/>
              <a:tabLst/>
              <a:defRPr/>
            </a:pPr>
            <a:r>
              <a:rPr kumimoji="0" lang="tr-TR" sz="2000" b="0" i="0" u="none" strike="noStrike" kern="1200" cap="none" spc="0" normalizeH="0" baseline="0" noProof="0" dirty="0" smtClean="0">
                <a:ln>
                  <a:noFill/>
                </a:ln>
                <a:solidFill>
                  <a:schemeClr val="tx1"/>
                </a:solidFill>
                <a:effectLst/>
                <a:uLnTx/>
                <a:uFillTx/>
                <a:latin typeface="Century Gothic" panose="020B0502020202020204"/>
              </a:rPr>
              <a:t>Okul</a:t>
            </a:r>
            <a:r>
              <a:rPr kumimoji="0" lang="tr-TR" sz="2000" b="0" i="0" u="none" strike="noStrike" kern="1200" cap="none" spc="0" normalizeH="0" noProof="0" dirty="0" smtClean="0">
                <a:ln>
                  <a:noFill/>
                </a:ln>
                <a:solidFill>
                  <a:schemeClr val="tx1"/>
                </a:solidFill>
                <a:effectLst/>
                <a:uLnTx/>
                <a:uFillTx/>
                <a:latin typeface="Century Gothic" panose="020B0502020202020204"/>
              </a:rPr>
              <a:t> Koordinatörleri</a:t>
            </a:r>
          </a:p>
          <a:p>
            <a:pPr marL="257175" marR="0" lvl="0" indent="-257175" algn="l" defTabSz="342900" rtl="0" eaLnBrk="1" fontAlgn="auto" latinLnBrk="0" hangingPunct="1">
              <a:lnSpc>
                <a:spcPct val="200000"/>
              </a:lnSpc>
              <a:spcBef>
                <a:spcPts val="750"/>
              </a:spcBef>
              <a:spcAft>
                <a:spcPts val="0"/>
              </a:spcAft>
              <a:buClr>
                <a:srgbClr val="B31166"/>
              </a:buClr>
              <a:buSzPct val="80000"/>
              <a:buFont typeface="Wingdings 3" charset="2"/>
              <a:buChar char=""/>
              <a:tabLst/>
              <a:defRPr/>
            </a:pPr>
            <a:r>
              <a:rPr lang="tr-TR" sz="2000" baseline="0" dirty="0" smtClean="0">
                <a:solidFill>
                  <a:schemeClr val="tx1"/>
                </a:solidFill>
                <a:latin typeface="Century Gothic" panose="020B0502020202020204"/>
              </a:rPr>
              <a:t>Branş</a:t>
            </a:r>
            <a:r>
              <a:rPr lang="tr-TR" sz="2000" dirty="0" smtClean="0">
                <a:solidFill>
                  <a:schemeClr val="tx1"/>
                </a:solidFill>
                <a:latin typeface="Century Gothic" panose="020B0502020202020204"/>
              </a:rPr>
              <a:t> Öğretmenleri</a:t>
            </a:r>
            <a:endParaRPr kumimoji="0" lang="tr-TR" sz="2000" b="0" i="0" u="none" strike="noStrike" kern="1200" cap="none" spc="0" normalizeH="0" baseline="0" noProof="0" dirty="0" smtClean="0">
              <a:ln>
                <a:noFill/>
              </a:ln>
              <a:solidFill>
                <a:schemeClr val="tx1"/>
              </a:solidFill>
              <a:effectLst/>
              <a:uLnTx/>
              <a:uFillTx/>
              <a:latin typeface="Century Gothic" panose="020B0502020202020204"/>
            </a:endParaRPr>
          </a:p>
        </p:txBody>
      </p:sp>
    </p:spTree>
    <p:extLst>
      <p:ext uri="{BB962C8B-B14F-4D97-AF65-F5344CB8AC3E}">
        <p14:creationId xmlns:p14="http://schemas.microsoft.com/office/powerpoint/2010/main" val="3023578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bwMode="gray">
          <a:xfrm>
            <a:off x="683568" y="411510"/>
            <a:ext cx="6571060" cy="530223"/>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lang="tr-TR" sz="3200" b="1" u="sng" dirty="0">
                <a:solidFill>
                  <a:schemeClr val="tx1"/>
                </a:solidFill>
              </a:rPr>
              <a:t>Bilgisayar Tabanlı Değerlendirme </a:t>
            </a:r>
          </a:p>
        </p:txBody>
      </p:sp>
      <p:sp>
        <p:nvSpPr>
          <p:cNvPr id="7" name="İçerik Yer Tutucusu 2"/>
          <p:cNvSpPr txBox="1">
            <a:spLocks/>
          </p:cNvSpPr>
          <p:nvPr/>
        </p:nvSpPr>
        <p:spPr>
          <a:xfrm>
            <a:off x="683568" y="1203598"/>
            <a:ext cx="7488832" cy="3190875"/>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257175" marR="0" lvl="0" indent="-257175" algn="l" defTabSz="342900" rtl="0" eaLnBrk="1" fontAlgn="auto" latinLnBrk="0" hangingPunct="1">
              <a:lnSpc>
                <a:spcPct val="120000"/>
              </a:lnSpc>
              <a:spcBef>
                <a:spcPts val="750"/>
              </a:spcBef>
              <a:spcAft>
                <a:spcPts val="0"/>
              </a:spcAft>
              <a:buClr>
                <a:srgbClr val="B31166"/>
              </a:buClr>
              <a:buSzPct val="80000"/>
              <a:buFont typeface="Wingdings 3" charset="2"/>
              <a:buChar char=""/>
              <a:tabLst/>
              <a:defRPr/>
            </a:pPr>
            <a:r>
              <a:rPr kumimoji="0" lang="tr-TR" sz="2325"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rPr>
              <a:t>Öğrenciler, öğrenci numarası ve şifrelerini girerek soru ve anketleri bilgisayar ortamında cevaplandırır.</a:t>
            </a:r>
          </a:p>
          <a:p>
            <a:pPr marL="257175" marR="0" lvl="0" indent="-257175" algn="l" defTabSz="342900" rtl="0" eaLnBrk="1" fontAlgn="auto" latinLnBrk="0" hangingPunct="1">
              <a:lnSpc>
                <a:spcPct val="120000"/>
              </a:lnSpc>
              <a:spcBef>
                <a:spcPts val="750"/>
              </a:spcBef>
              <a:spcAft>
                <a:spcPts val="0"/>
              </a:spcAft>
              <a:buClr>
                <a:srgbClr val="B31166"/>
              </a:buClr>
              <a:buSzPct val="80000"/>
              <a:buFont typeface="Wingdings 3" charset="2"/>
              <a:buChar char=""/>
              <a:tabLst/>
              <a:defRPr/>
            </a:pPr>
            <a:r>
              <a:rPr kumimoji="0" lang="tr-TR" sz="2325"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rPr>
              <a:t>Örneklem olarak seçilen tüm okullarda uygulanacaktır. </a:t>
            </a:r>
          </a:p>
          <a:p>
            <a:pPr marL="257175" marR="0" lvl="0" indent="-257175" algn="l" defTabSz="342900" rtl="0" eaLnBrk="1" fontAlgn="auto" latinLnBrk="0" hangingPunct="1">
              <a:lnSpc>
                <a:spcPct val="120000"/>
              </a:lnSpc>
              <a:spcBef>
                <a:spcPts val="750"/>
              </a:spcBef>
              <a:spcAft>
                <a:spcPts val="0"/>
              </a:spcAft>
              <a:buClr>
                <a:srgbClr val="B31166"/>
              </a:buClr>
              <a:buSzPct val="80000"/>
              <a:buFont typeface="Wingdings 3" charset="2"/>
              <a:buChar char=""/>
              <a:tabLst/>
              <a:defRPr/>
            </a:pPr>
            <a:r>
              <a:rPr kumimoji="0" lang="tr-TR" sz="2325" b="0" i="0" u="none" strike="noStrike" kern="1200" cap="none" spc="0" normalizeH="0" baseline="0" noProof="0" dirty="0" smtClean="0">
                <a:ln>
                  <a:noFill/>
                </a:ln>
                <a:solidFill>
                  <a:sysClr val="windowText" lastClr="000000">
                    <a:lumMod val="75000"/>
                    <a:lumOff val="25000"/>
                  </a:sysClr>
                </a:solidFill>
                <a:effectLst/>
                <a:uLnTx/>
                <a:uFillTx/>
                <a:latin typeface="Century Gothic" panose="020B0502020202020204"/>
              </a:rPr>
              <a:t>Uygulama yaklaşık 150 dakika sürecektir.</a:t>
            </a:r>
          </a:p>
        </p:txBody>
      </p:sp>
    </p:spTree>
    <p:extLst>
      <p:ext uri="{BB962C8B-B14F-4D97-AF65-F5344CB8AC3E}">
        <p14:creationId xmlns:p14="http://schemas.microsoft.com/office/powerpoint/2010/main" val="1987675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r="13101"/>
          <a:stretch/>
        </p:blipFill>
        <p:spPr>
          <a:xfrm>
            <a:off x="-15114" y="165129"/>
            <a:ext cx="7164288" cy="4978371"/>
          </a:xfrm>
          <a:prstGeom prst="rect">
            <a:avLst/>
          </a:prstGeom>
          <a:pattFill prst="pct5">
            <a:fgClr>
              <a:schemeClr val="accent1"/>
            </a:fgClr>
            <a:bgClr>
              <a:schemeClr val="bg1"/>
            </a:bgClr>
          </a:pattFill>
        </p:spPr>
      </p:pic>
      <p:sp>
        <p:nvSpPr>
          <p:cNvPr id="5" name="Metin kutusu 4"/>
          <p:cNvSpPr txBox="1"/>
          <p:nvPr/>
        </p:nvSpPr>
        <p:spPr>
          <a:xfrm>
            <a:off x="7463503" y="2211710"/>
            <a:ext cx="1680497" cy="1569660"/>
          </a:xfrm>
          <a:prstGeom prst="rect">
            <a:avLst/>
          </a:prstGeom>
          <a:noFill/>
        </p:spPr>
        <p:txBody>
          <a:bodyPr wrap="square" rtlCol="0">
            <a:spAutoFit/>
          </a:bodyPr>
          <a:lstStyle/>
          <a:p>
            <a:r>
              <a:rPr lang="tr-TR" sz="2400" b="1" dirty="0" smtClean="0"/>
              <a:t>Öğrenci Giriş Ekranı Örneği</a:t>
            </a:r>
            <a:endParaRPr lang="tr-TR" sz="2400" b="1" dirty="0"/>
          </a:p>
        </p:txBody>
      </p:sp>
    </p:spTree>
    <p:extLst>
      <p:ext uri="{BB962C8B-B14F-4D97-AF65-F5344CB8AC3E}">
        <p14:creationId xmlns:p14="http://schemas.microsoft.com/office/powerpoint/2010/main" val="1062376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AD75324-C40A-4C28-BF61-2EC69F1A1BAA}" type="slidenum">
              <a:rPr lang="tr-TR" smtClean="0">
                <a:solidFill>
                  <a:prstClr val="white"/>
                </a:solidFill>
              </a:rPr>
              <a:pPr/>
              <a:t>29</a:t>
            </a:fld>
            <a:endParaRPr lang="tr-TR">
              <a:solidFill>
                <a:prstClr val="white"/>
              </a:solidFill>
            </a:endParaRPr>
          </a:p>
        </p:txBody>
      </p:sp>
      <p:pic>
        <p:nvPicPr>
          <p:cNvPr id="3" name="Resim 2"/>
          <p:cNvPicPr/>
          <p:nvPr/>
        </p:nvPicPr>
        <p:blipFill>
          <a:blip r:embed="rId2"/>
          <a:stretch>
            <a:fillRect/>
          </a:stretch>
        </p:blipFill>
        <p:spPr>
          <a:xfrm>
            <a:off x="85717" y="13492"/>
            <a:ext cx="7416824" cy="5143500"/>
          </a:xfrm>
          <a:prstGeom prst="rect">
            <a:avLst/>
          </a:prstGeom>
        </p:spPr>
      </p:pic>
      <p:sp>
        <p:nvSpPr>
          <p:cNvPr id="4" name="Metin kutusu 3"/>
          <p:cNvSpPr txBox="1"/>
          <p:nvPr/>
        </p:nvSpPr>
        <p:spPr>
          <a:xfrm>
            <a:off x="7812360" y="1800412"/>
            <a:ext cx="1680497" cy="1569660"/>
          </a:xfrm>
          <a:prstGeom prst="rect">
            <a:avLst/>
          </a:prstGeom>
          <a:noFill/>
        </p:spPr>
        <p:txBody>
          <a:bodyPr wrap="square" rtlCol="0">
            <a:spAutoFit/>
          </a:bodyPr>
          <a:lstStyle/>
          <a:p>
            <a:r>
              <a:rPr lang="tr-TR" sz="3200" b="1" dirty="0" smtClean="0"/>
              <a:t>Örnek </a:t>
            </a:r>
          </a:p>
          <a:p>
            <a:r>
              <a:rPr lang="tr-TR" sz="3200" b="1" dirty="0" smtClean="0"/>
              <a:t>Fen </a:t>
            </a:r>
          </a:p>
          <a:p>
            <a:r>
              <a:rPr lang="tr-TR" sz="3200" b="1" dirty="0" smtClean="0"/>
              <a:t>Sorusu</a:t>
            </a:r>
            <a:endParaRPr lang="tr-TR" sz="3200" b="1" dirty="0"/>
          </a:p>
        </p:txBody>
      </p:sp>
    </p:spTree>
    <p:extLst>
      <p:ext uri="{BB962C8B-B14F-4D97-AF65-F5344CB8AC3E}">
        <p14:creationId xmlns:p14="http://schemas.microsoft.com/office/powerpoint/2010/main" val="2208005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yagram 10"/>
          <p:cNvGraphicFramePr/>
          <p:nvPr>
            <p:extLst>
              <p:ext uri="{D42A27DB-BD31-4B8C-83A1-F6EECF244321}">
                <p14:modId xmlns:p14="http://schemas.microsoft.com/office/powerpoint/2010/main" val="838647305"/>
              </p:ext>
            </p:extLst>
          </p:nvPr>
        </p:nvGraphicFramePr>
        <p:xfrm>
          <a:off x="971600" y="339502"/>
          <a:ext cx="6336704" cy="448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60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79512" y="195486"/>
            <a:ext cx="7223150" cy="4731990"/>
          </a:xfrm>
          <a:prstGeom prst="rect">
            <a:avLst/>
          </a:prstGeom>
        </p:spPr>
      </p:pic>
      <p:sp>
        <p:nvSpPr>
          <p:cNvPr id="3" name="Metin kutusu 2"/>
          <p:cNvSpPr txBox="1"/>
          <p:nvPr/>
        </p:nvSpPr>
        <p:spPr>
          <a:xfrm>
            <a:off x="7812360" y="1800412"/>
            <a:ext cx="1680497" cy="1569660"/>
          </a:xfrm>
          <a:prstGeom prst="rect">
            <a:avLst/>
          </a:prstGeom>
          <a:noFill/>
        </p:spPr>
        <p:txBody>
          <a:bodyPr wrap="square" rtlCol="0">
            <a:spAutoFit/>
          </a:bodyPr>
          <a:lstStyle/>
          <a:p>
            <a:r>
              <a:rPr lang="tr-TR" sz="3200" b="1" dirty="0" smtClean="0"/>
              <a:t>Örnek </a:t>
            </a:r>
          </a:p>
          <a:p>
            <a:r>
              <a:rPr lang="tr-TR" sz="3200" b="1" dirty="0" smtClean="0"/>
              <a:t>Fen </a:t>
            </a:r>
          </a:p>
          <a:p>
            <a:r>
              <a:rPr lang="tr-TR" sz="3200" b="1" dirty="0" smtClean="0"/>
              <a:t>Sorusu</a:t>
            </a:r>
            <a:endParaRPr lang="tr-TR" sz="3200" b="1" dirty="0"/>
          </a:p>
        </p:txBody>
      </p:sp>
    </p:spTree>
    <p:extLst>
      <p:ext uri="{BB962C8B-B14F-4D97-AF65-F5344CB8AC3E}">
        <p14:creationId xmlns:p14="http://schemas.microsoft.com/office/powerpoint/2010/main" val="1433249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AD75324-C40A-4C28-BF61-2EC69F1A1BAA}" type="slidenum">
              <a:rPr lang="tr-TR" smtClean="0">
                <a:solidFill>
                  <a:prstClr val="white"/>
                </a:solidFill>
              </a:rPr>
              <a:pPr/>
              <a:t>31</a:t>
            </a:fld>
            <a:endParaRPr lang="tr-TR">
              <a:solidFill>
                <a:prstClr val="white"/>
              </a:solidFill>
            </a:endParaRPr>
          </a:p>
        </p:txBody>
      </p:sp>
      <p:pic>
        <p:nvPicPr>
          <p:cNvPr id="3" name="Resim 2"/>
          <p:cNvPicPr/>
          <p:nvPr/>
        </p:nvPicPr>
        <p:blipFill>
          <a:blip r:embed="rId3"/>
          <a:stretch>
            <a:fillRect/>
          </a:stretch>
        </p:blipFill>
        <p:spPr>
          <a:xfrm>
            <a:off x="35496" y="7065"/>
            <a:ext cx="6886525" cy="4897120"/>
          </a:xfrm>
          <a:prstGeom prst="rect">
            <a:avLst/>
          </a:prstGeom>
        </p:spPr>
      </p:pic>
      <p:sp>
        <p:nvSpPr>
          <p:cNvPr id="4" name="Metin kutusu 3"/>
          <p:cNvSpPr txBox="1"/>
          <p:nvPr/>
        </p:nvSpPr>
        <p:spPr>
          <a:xfrm>
            <a:off x="7812360" y="1800412"/>
            <a:ext cx="1680497" cy="1569660"/>
          </a:xfrm>
          <a:prstGeom prst="rect">
            <a:avLst/>
          </a:prstGeom>
          <a:noFill/>
        </p:spPr>
        <p:txBody>
          <a:bodyPr wrap="square" rtlCol="0">
            <a:spAutoFit/>
          </a:bodyPr>
          <a:lstStyle/>
          <a:p>
            <a:r>
              <a:rPr lang="tr-TR" sz="3200" b="1" dirty="0" smtClean="0"/>
              <a:t>Örnek </a:t>
            </a:r>
          </a:p>
          <a:p>
            <a:r>
              <a:rPr lang="tr-TR" sz="3200" b="1" dirty="0" smtClean="0"/>
              <a:t>Fen </a:t>
            </a:r>
          </a:p>
          <a:p>
            <a:r>
              <a:rPr lang="tr-TR" sz="3200" b="1" dirty="0" smtClean="0"/>
              <a:t>Sorusu</a:t>
            </a:r>
            <a:endParaRPr lang="tr-TR" sz="3200" b="1" dirty="0"/>
          </a:p>
        </p:txBody>
      </p:sp>
    </p:spTree>
    <p:extLst>
      <p:ext uri="{BB962C8B-B14F-4D97-AF65-F5344CB8AC3E}">
        <p14:creationId xmlns:p14="http://schemas.microsoft.com/office/powerpoint/2010/main" val="2627355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AD75324-C40A-4C28-BF61-2EC69F1A1BAA}" type="slidenum">
              <a:rPr lang="tr-TR" smtClean="0">
                <a:solidFill>
                  <a:prstClr val="white"/>
                </a:solidFill>
              </a:rPr>
              <a:pPr/>
              <a:t>32</a:t>
            </a:fld>
            <a:endParaRPr lang="tr-TR">
              <a:solidFill>
                <a:prstClr val="white"/>
              </a:solidFill>
            </a:endParaRPr>
          </a:p>
        </p:txBody>
      </p:sp>
      <p:pic>
        <p:nvPicPr>
          <p:cNvPr id="3" name="Resim 2"/>
          <p:cNvPicPr/>
          <p:nvPr/>
        </p:nvPicPr>
        <p:blipFill>
          <a:blip r:embed="rId2"/>
          <a:stretch>
            <a:fillRect/>
          </a:stretch>
        </p:blipFill>
        <p:spPr>
          <a:xfrm>
            <a:off x="126293" y="100012"/>
            <a:ext cx="7344816" cy="5043488"/>
          </a:xfrm>
          <a:prstGeom prst="rect">
            <a:avLst/>
          </a:prstGeom>
        </p:spPr>
      </p:pic>
      <p:sp>
        <p:nvSpPr>
          <p:cNvPr id="4" name="Metin kutusu 3"/>
          <p:cNvSpPr txBox="1"/>
          <p:nvPr/>
        </p:nvSpPr>
        <p:spPr>
          <a:xfrm>
            <a:off x="7468594" y="1836926"/>
            <a:ext cx="1824513" cy="1569660"/>
          </a:xfrm>
          <a:prstGeom prst="rect">
            <a:avLst/>
          </a:prstGeom>
          <a:noFill/>
        </p:spPr>
        <p:txBody>
          <a:bodyPr wrap="square" rtlCol="0">
            <a:spAutoFit/>
          </a:bodyPr>
          <a:lstStyle/>
          <a:p>
            <a:r>
              <a:rPr lang="tr-TR" sz="3200" b="1" dirty="0" smtClean="0"/>
              <a:t>Örnek </a:t>
            </a:r>
          </a:p>
          <a:p>
            <a:r>
              <a:rPr lang="tr-TR" sz="3200" b="1" dirty="0" smtClean="0"/>
              <a:t>Fen </a:t>
            </a:r>
          </a:p>
          <a:p>
            <a:r>
              <a:rPr lang="tr-TR" sz="3200" b="1" dirty="0" smtClean="0"/>
              <a:t>Sorusu -2</a:t>
            </a:r>
            <a:endParaRPr lang="tr-TR" sz="3200" b="1" dirty="0"/>
          </a:p>
        </p:txBody>
      </p:sp>
    </p:spTree>
    <p:extLst>
      <p:ext uri="{BB962C8B-B14F-4D97-AF65-F5344CB8AC3E}">
        <p14:creationId xmlns:p14="http://schemas.microsoft.com/office/powerpoint/2010/main" val="3366318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AD75324-C40A-4C28-BF61-2EC69F1A1BAA}" type="slidenum">
              <a:rPr lang="tr-TR" smtClean="0">
                <a:solidFill>
                  <a:prstClr val="white"/>
                </a:solidFill>
              </a:rPr>
              <a:pPr/>
              <a:t>33</a:t>
            </a:fld>
            <a:endParaRPr lang="tr-TR">
              <a:solidFill>
                <a:prstClr val="white"/>
              </a:solidFill>
            </a:endParaRPr>
          </a:p>
        </p:txBody>
      </p:sp>
      <p:pic>
        <p:nvPicPr>
          <p:cNvPr id="3" name="Resim 2"/>
          <p:cNvPicPr/>
          <p:nvPr/>
        </p:nvPicPr>
        <p:blipFill>
          <a:blip r:embed="rId2"/>
          <a:stretch>
            <a:fillRect/>
          </a:stretch>
        </p:blipFill>
        <p:spPr>
          <a:xfrm>
            <a:off x="251520" y="111602"/>
            <a:ext cx="6886525" cy="4929505"/>
          </a:xfrm>
          <a:prstGeom prst="rect">
            <a:avLst/>
          </a:prstGeom>
        </p:spPr>
      </p:pic>
      <p:sp>
        <p:nvSpPr>
          <p:cNvPr id="4" name="Metin kutusu 3"/>
          <p:cNvSpPr txBox="1"/>
          <p:nvPr/>
        </p:nvSpPr>
        <p:spPr>
          <a:xfrm>
            <a:off x="7468594" y="1836926"/>
            <a:ext cx="1824513" cy="1569660"/>
          </a:xfrm>
          <a:prstGeom prst="rect">
            <a:avLst/>
          </a:prstGeom>
          <a:noFill/>
        </p:spPr>
        <p:txBody>
          <a:bodyPr wrap="square" rtlCol="0">
            <a:spAutoFit/>
          </a:bodyPr>
          <a:lstStyle/>
          <a:p>
            <a:r>
              <a:rPr lang="tr-TR" sz="3200" b="1" dirty="0" smtClean="0"/>
              <a:t>Örnek </a:t>
            </a:r>
          </a:p>
          <a:p>
            <a:r>
              <a:rPr lang="tr-TR" sz="3200" b="1" dirty="0" smtClean="0"/>
              <a:t>Fen </a:t>
            </a:r>
          </a:p>
          <a:p>
            <a:r>
              <a:rPr lang="tr-TR" sz="3200" b="1" dirty="0" smtClean="0"/>
              <a:t>Sorusu -2</a:t>
            </a:r>
            <a:endParaRPr lang="tr-TR" sz="3200" b="1" dirty="0"/>
          </a:p>
        </p:txBody>
      </p:sp>
    </p:spTree>
    <p:extLst>
      <p:ext uri="{BB962C8B-B14F-4D97-AF65-F5344CB8AC3E}">
        <p14:creationId xmlns:p14="http://schemas.microsoft.com/office/powerpoint/2010/main" val="2910111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AD75324-C40A-4C28-BF61-2EC69F1A1BAA}" type="slidenum">
              <a:rPr lang="tr-TR" smtClean="0">
                <a:solidFill>
                  <a:prstClr val="white"/>
                </a:solidFill>
              </a:rPr>
              <a:pPr/>
              <a:t>34</a:t>
            </a:fld>
            <a:endParaRPr lang="tr-TR">
              <a:solidFill>
                <a:prstClr val="white"/>
              </a:solidFill>
            </a:endParaRPr>
          </a:p>
        </p:txBody>
      </p:sp>
      <p:pic>
        <p:nvPicPr>
          <p:cNvPr id="3" name="Resim 2"/>
          <p:cNvPicPr/>
          <p:nvPr/>
        </p:nvPicPr>
        <p:blipFill>
          <a:blip r:embed="rId3"/>
          <a:stretch>
            <a:fillRect/>
          </a:stretch>
        </p:blipFill>
        <p:spPr>
          <a:xfrm>
            <a:off x="395536" y="156368"/>
            <a:ext cx="6958533" cy="4930775"/>
          </a:xfrm>
          <a:prstGeom prst="rect">
            <a:avLst/>
          </a:prstGeom>
        </p:spPr>
      </p:pic>
      <p:sp>
        <p:nvSpPr>
          <p:cNvPr id="4" name="Metin kutusu 3"/>
          <p:cNvSpPr txBox="1"/>
          <p:nvPr/>
        </p:nvSpPr>
        <p:spPr>
          <a:xfrm>
            <a:off x="7468594" y="1836926"/>
            <a:ext cx="1824513" cy="1569660"/>
          </a:xfrm>
          <a:prstGeom prst="rect">
            <a:avLst/>
          </a:prstGeom>
          <a:noFill/>
        </p:spPr>
        <p:txBody>
          <a:bodyPr wrap="square" rtlCol="0">
            <a:spAutoFit/>
          </a:bodyPr>
          <a:lstStyle/>
          <a:p>
            <a:r>
              <a:rPr lang="tr-TR" sz="3200" b="1" dirty="0" smtClean="0"/>
              <a:t>Örnek </a:t>
            </a:r>
          </a:p>
          <a:p>
            <a:r>
              <a:rPr lang="tr-TR" sz="3200" b="1" dirty="0" smtClean="0"/>
              <a:t>Fen </a:t>
            </a:r>
          </a:p>
          <a:p>
            <a:r>
              <a:rPr lang="tr-TR" sz="3200" b="1" dirty="0" smtClean="0"/>
              <a:t>Sorusu -2</a:t>
            </a:r>
            <a:endParaRPr lang="tr-TR" sz="3200" b="1" dirty="0"/>
          </a:p>
        </p:txBody>
      </p:sp>
    </p:spTree>
    <p:extLst>
      <p:ext uri="{BB962C8B-B14F-4D97-AF65-F5344CB8AC3E}">
        <p14:creationId xmlns:p14="http://schemas.microsoft.com/office/powerpoint/2010/main" val="4029580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AD75324-C40A-4C28-BF61-2EC69F1A1BAA}" type="slidenum">
              <a:rPr lang="tr-TR" smtClean="0">
                <a:solidFill>
                  <a:prstClr val="white"/>
                </a:solidFill>
              </a:rPr>
              <a:pPr/>
              <a:t>35</a:t>
            </a:fld>
            <a:endParaRPr lang="tr-TR">
              <a:solidFill>
                <a:prstClr val="white"/>
              </a:solidFill>
            </a:endParaRPr>
          </a:p>
        </p:txBody>
      </p:sp>
      <p:pic>
        <p:nvPicPr>
          <p:cNvPr id="3" name="Resim 2"/>
          <p:cNvPicPr/>
          <p:nvPr/>
        </p:nvPicPr>
        <p:blipFill>
          <a:blip r:embed="rId2"/>
          <a:stretch>
            <a:fillRect/>
          </a:stretch>
        </p:blipFill>
        <p:spPr>
          <a:xfrm>
            <a:off x="251520" y="179207"/>
            <a:ext cx="6572250" cy="4848225"/>
          </a:xfrm>
          <a:prstGeom prst="rect">
            <a:avLst/>
          </a:prstGeom>
        </p:spPr>
      </p:pic>
      <p:sp>
        <p:nvSpPr>
          <p:cNvPr id="4" name="Metin kutusu 3"/>
          <p:cNvSpPr txBox="1"/>
          <p:nvPr/>
        </p:nvSpPr>
        <p:spPr>
          <a:xfrm>
            <a:off x="7319487" y="1695378"/>
            <a:ext cx="1824513" cy="1815882"/>
          </a:xfrm>
          <a:prstGeom prst="rect">
            <a:avLst/>
          </a:prstGeom>
          <a:noFill/>
        </p:spPr>
        <p:txBody>
          <a:bodyPr wrap="square" rtlCol="0">
            <a:spAutoFit/>
          </a:bodyPr>
          <a:lstStyle/>
          <a:p>
            <a:r>
              <a:rPr lang="tr-TR" sz="2800" b="1" dirty="0" smtClean="0"/>
              <a:t>Örnek </a:t>
            </a:r>
          </a:p>
          <a:p>
            <a:r>
              <a:rPr lang="tr-TR" sz="2800" b="1" dirty="0" smtClean="0"/>
              <a:t>Problem Çözme</a:t>
            </a:r>
          </a:p>
          <a:p>
            <a:r>
              <a:rPr lang="tr-TR" sz="2800" b="1" dirty="0" smtClean="0"/>
              <a:t>Ünitesi</a:t>
            </a:r>
            <a:endParaRPr lang="tr-TR" sz="2800" b="1" dirty="0"/>
          </a:p>
        </p:txBody>
      </p:sp>
    </p:spTree>
    <p:extLst>
      <p:ext uri="{BB962C8B-B14F-4D97-AF65-F5344CB8AC3E}">
        <p14:creationId xmlns:p14="http://schemas.microsoft.com/office/powerpoint/2010/main" val="1861667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AD75324-C40A-4C28-BF61-2EC69F1A1BAA}" type="slidenum">
              <a:rPr lang="tr-TR" smtClean="0">
                <a:solidFill>
                  <a:prstClr val="white"/>
                </a:solidFill>
              </a:rPr>
              <a:pPr/>
              <a:t>36</a:t>
            </a:fld>
            <a:endParaRPr lang="tr-TR">
              <a:solidFill>
                <a:prstClr val="white"/>
              </a:solidFill>
            </a:endParaRPr>
          </a:p>
        </p:txBody>
      </p:sp>
      <p:pic>
        <p:nvPicPr>
          <p:cNvPr id="3" name="Resim 2"/>
          <p:cNvPicPr/>
          <p:nvPr/>
        </p:nvPicPr>
        <p:blipFill>
          <a:blip r:embed="rId2"/>
          <a:stretch>
            <a:fillRect/>
          </a:stretch>
        </p:blipFill>
        <p:spPr>
          <a:xfrm>
            <a:off x="251520" y="75165"/>
            <a:ext cx="6912768" cy="4958080"/>
          </a:xfrm>
          <a:prstGeom prst="rect">
            <a:avLst/>
          </a:prstGeom>
        </p:spPr>
      </p:pic>
      <p:sp>
        <p:nvSpPr>
          <p:cNvPr id="5" name="Metin kutusu 4"/>
          <p:cNvSpPr txBox="1"/>
          <p:nvPr/>
        </p:nvSpPr>
        <p:spPr>
          <a:xfrm>
            <a:off x="7319487" y="1695378"/>
            <a:ext cx="1824513" cy="1815882"/>
          </a:xfrm>
          <a:prstGeom prst="rect">
            <a:avLst/>
          </a:prstGeom>
          <a:noFill/>
        </p:spPr>
        <p:txBody>
          <a:bodyPr wrap="square" rtlCol="0">
            <a:spAutoFit/>
          </a:bodyPr>
          <a:lstStyle/>
          <a:p>
            <a:r>
              <a:rPr lang="tr-TR" sz="2800" b="1" dirty="0" smtClean="0"/>
              <a:t>Örnek </a:t>
            </a:r>
          </a:p>
          <a:p>
            <a:r>
              <a:rPr lang="tr-TR" sz="2800" b="1" dirty="0" smtClean="0"/>
              <a:t>Problem Çözme</a:t>
            </a:r>
          </a:p>
          <a:p>
            <a:r>
              <a:rPr lang="tr-TR" sz="2800" b="1" dirty="0" smtClean="0"/>
              <a:t>Ünitesi</a:t>
            </a:r>
            <a:endParaRPr lang="tr-TR" sz="2800" b="1" dirty="0"/>
          </a:p>
        </p:txBody>
      </p:sp>
    </p:spTree>
    <p:extLst>
      <p:ext uri="{BB962C8B-B14F-4D97-AF65-F5344CB8AC3E}">
        <p14:creationId xmlns:p14="http://schemas.microsoft.com/office/powerpoint/2010/main" val="665070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AD75324-C40A-4C28-BF61-2EC69F1A1BAA}" type="slidenum">
              <a:rPr lang="tr-TR" smtClean="0">
                <a:solidFill>
                  <a:prstClr val="white"/>
                </a:solidFill>
              </a:rPr>
              <a:pPr/>
              <a:t>37</a:t>
            </a:fld>
            <a:endParaRPr lang="tr-TR">
              <a:solidFill>
                <a:prstClr val="white"/>
              </a:solidFill>
            </a:endParaRPr>
          </a:p>
        </p:txBody>
      </p:sp>
      <p:pic>
        <p:nvPicPr>
          <p:cNvPr id="3" name="Resim 2"/>
          <p:cNvPicPr/>
          <p:nvPr/>
        </p:nvPicPr>
        <p:blipFill>
          <a:blip r:embed="rId2"/>
          <a:stretch>
            <a:fillRect/>
          </a:stretch>
        </p:blipFill>
        <p:spPr>
          <a:xfrm>
            <a:off x="107504" y="117317"/>
            <a:ext cx="7200800" cy="4923790"/>
          </a:xfrm>
          <a:prstGeom prst="rect">
            <a:avLst/>
          </a:prstGeom>
        </p:spPr>
      </p:pic>
      <p:sp>
        <p:nvSpPr>
          <p:cNvPr id="5" name="Metin kutusu 4"/>
          <p:cNvSpPr txBox="1"/>
          <p:nvPr/>
        </p:nvSpPr>
        <p:spPr>
          <a:xfrm>
            <a:off x="7603093" y="1671271"/>
            <a:ext cx="1824513" cy="1815882"/>
          </a:xfrm>
          <a:prstGeom prst="rect">
            <a:avLst/>
          </a:prstGeom>
          <a:noFill/>
        </p:spPr>
        <p:txBody>
          <a:bodyPr wrap="square" rtlCol="0">
            <a:spAutoFit/>
          </a:bodyPr>
          <a:lstStyle/>
          <a:p>
            <a:r>
              <a:rPr lang="tr-TR" sz="2800" b="1" dirty="0" smtClean="0"/>
              <a:t>Örnek </a:t>
            </a:r>
          </a:p>
          <a:p>
            <a:r>
              <a:rPr lang="tr-TR" sz="2800" b="1" dirty="0" smtClean="0"/>
              <a:t>Problem Çözme</a:t>
            </a:r>
          </a:p>
          <a:p>
            <a:r>
              <a:rPr lang="tr-TR" sz="2800" b="1" dirty="0" smtClean="0"/>
              <a:t>Ünitesi</a:t>
            </a:r>
            <a:endParaRPr lang="tr-TR" sz="2800" b="1" dirty="0"/>
          </a:p>
        </p:txBody>
      </p:sp>
    </p:spTree>
    <p:extLst>
      <p:ext uri="{BB962C8B-B14F-4D97-AF65-F5344CB8AC3E}">
        <p14:creationId xmlns:p14="http://schemas.microsoft.com/office/powerpoint/2010/main" val="4286991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AD75324-C40A-4C28-BF61-2EC69F1A1BAA}" type="slidenum">
              <a:rPr lang="tr-TR" smtClean="0">
                <a:solidFill>
                  <a:prstClr val="white"/>
                </a:solidFill>
              </a:rPr>
              <a:pPr/>
              <a:t>38</a:t>
            </a:fld>
            <a:endParaRPr lang="tr-TR">
              <a:solidFill>
                <a:prstClr val="white"/>
              </a:solidFill>
            </a:endParaRPr>
          </a:p>
        </p:txBody>
      </p:sp>
      <p:pic>
        <p:nvPicPr>
          <p:cNvPr id="3" name="Resim 2"/>
          <p:cNvPicPr/>
          <p:nvPr/>
        </p:nvPicPr>
        <p:blipFill>
          <a:blip r:embed="rId2"/>
          <a:stretch>
            <a:fillRect/>
          </a:stretch>
        </p:blipFill>
        <p:spPr>
          <a:xfrm>
            <a:off x="179512" y="89546"/>
            <a:ext cx="7200800" cy="4961255"/>
          </a:xfrm>
          <a:prstGeom prst="rect">
            <a:avLst/>
          </a:prstGeom>
        </p:spPr>
      </p:pic>
      <p:sp>
        <p:nvSpPr>
          <p:cNvPr id="4" name="Metin kutusu 3"/>
          <p:cNvSpPr txBox="1"/>
          <p:nvPr/>
        </p:nvSpPr>
        <p:spPr>
          <a:xfrm>
            <a:off x="7486650" y="1662232"/>
            <a:ext cx="1824513" cy="1815882"/>
          </a:xfrm>
          <a:prstGeom prst="rect">
            <a:avLst/>
          </a:prstGeom>
          <a:noFill/>
        </p:spPr>
        <p:txBody>
          <a:bodyPr wrap="square" rtlCol="0">
            <a:spAutoFit/>
          </a:bodyPr>
          <a:lstStyle/>
          <a:p>
            <a:r>
              <a:rPr lang="tr-TR" sz="2800" b="1" dirty="0" smtClean="0"/>
              <a:t>Örnek </a:t>
            </a:r>
          </a:p>
          <a:p>
            <a:r>
              <a:rPr lang="tr-TR" sz="2800" b="1" dirty="0" smtClean="0"/>
              <a:t>Problem Çözme</a:t>
            </a:r>
          </a:p>
          <a:p>
            <a:r>
              <a:rPr lang="tr-TR" sz="2800" b="1" dirty="0" smtClean="0"/>
              <a:t>Ünitesi</a:t>
            </a:r>
            <a:endParaRPr lang="tr-TR" sz="2800" b="1" dirty="0"/>
          </a:p>
        </p:txBody>
      </p:sp>
    </p:spTree>
    <p:extLst>
      <p:ext uri="{BB962C8B-B14F-4D97-AF65-F5344CB8AC3E}">
        <p14:creationId xmlns:p14="http://schemas.microsoft.com/office/powerpoint/2010/main" val="2619726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66216" y="483518"/>
            <a:ext cx="6874136" cy="504057"/>
          </a:xfrm>
        </p:spPr>
        <p:txBody>
          <a:bodyPr>
            <a:normAutofit/>
          </a:bodyPr>
          <a:lstStyle/>
          <a:p>
            <a:r>
              <a:rPr lang="tr-TR" b="1" dirty="0" smtClean="0">
                <a:solidFill>
                  <a:schemeClr val="tx1"/>
                </a:solidFill>
              </a:rPr>
              <a:t>Uygulama Sonuçlarının </a:t>
            </a:r>
            <a:r>
              <a:rPr lang="tr-TR" b="1" dirty="0" err="1" smtClean="0">
                <a:solidFill>
                  <a:schemeClr val="tx1"/>
                </a:solidFill>
              </a:rPr>
              <a:t>Raporlaştırılması</a:t>
            </a:r>
            <a:endParaRPr lang="tr-TR" b="1" dirty="0">
              <a:solidFill>
                <a:schemeClr val="tx1"/>
              </a:solidFill>
            </a:endParaRPr>
          </a:p>
        </p:txBody>
      </p:sp>
      <p:sp>
        <p:nvSpPr>
          <p:cNvPr id="5" name="Content Placeholder 2"/>
          <p:cNvSpPr>
            <a:spLocks noGrp="1"/>
          </p:cNvSpPr>
          <p:nvPr>
            <p:ph idx="1"/>
          </p:nvPr>
        </p:nvSpPr>
        <p:spPr>
          <a:xfrm>
            <a:off x="683568" y="1203598"/>
            <a:ext cx="7200799" cy="3528392"/>
          </a:xfrm>
        </p:spPr>
        <p:txBody>
          <a:bodyPr>
            <a:normAutofit/>
          </a:bodyPr>
          <a:lstStyle/>
          <a:p>
            <a:r>
              <a:rPr lang="tr-TR" sz="2000" dirty="0">
                <a:solidFill>
                  <a:schemeClr val="tx1"/>
                </a:solidFill>
              </a:rPr>
              <a:t>Okullarda yapılan uygulamanın bitmesinden sonra </a:t>
            </a:r>
            <a:r>
              <a:rPr lang="tr-TR" sz="2000" dirty="0" smtClean="0">
                <a:solidFill>
                  <a:schemeClr val="tx1"/>
                </a:solidFill>
              </a:rPr>
              <a:t>öğrenci cevapları puanlanıp Uluslararası </a:t>
            </a:r>
            <a:r>
              <a:rPr lang="tr-TR" sz="2000" dirty="0">
                <a:solidFill>
                  <a:schemeClr val="tx1"/>
                </a:solidFill>
              </a:rPr>
              <a:t>Merkeze gönderir.</a:t>
            </a:r>
          </a:p>
          <a:p>
            <a:r>
              <a:rPr lang="tr-TR" sz="2000" dirty="0">
                <a:solidFill>
                  <a:schemeClr val="tx1"/>
                </a:solidFill>
              </a:rPr>
              <a:t>Uluslararası Merkez katılımcı tüm ülkelerin sonuçlarını analiz ederek, PISA uluslararası raporunu yayımlar.</a:t>
            </a:r>
          </a:p>
          <a:p>
            <a:r>
              <a:rPr lang="tr-TR" sz="2000" dirty="0">
                <a:solidFill>
                  <a:schemeClr val="tx1"/>
                </a:solidFill>
              </a:rPr>
              <a:t>Katılımcı ülkeler, Uluslararası Merkez ile eş zamanlı olarak kendi öğrencilerinin verilerini kullanarak ulusal raporlarını yayımlarlar.</a:t>
            </a:r>
          </a:p>
        </p:txBody>
      </p:sp>
    </p:spTree>
    <p:extLst>
      <p:ext uri="{BB962C8B-B14F-4D97-AF65-F5344CB8AC3E}">
        <p14:creationId xmlns:p14="http://schemas.microsoft.com/office/powerpoint/2010/main" val="1949732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06962" y="302365"/>
            <a:ext cx="7776864" cy="492443"/>
          </a:xfrm>
          <a:prstGeom prst="rect">
            <a:avLst/>
          </a:prstGeom>
          <a:noFill/>
          <a:ln w="28575">
            <a:solidFill>
              <a:schemeClr val="bg1"/>
            </a:solidFill>
          </a:ln>
        </p:spPr>
        <p:txBody>
          <a:bodyPr wrap="square" rtlCol="0">
            <a:spAutoFit/>
          </a:bodyPr>
          <a:lstStyle/>
          <a:p>
            <a:r>
              <a:rPr lang="tr-TR" sz="2600" b="1" dirty="0"/>
              <a:t>Uygulama Döngüsü</a:t>
            </a: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chemeClr val="tx1"/>
                </a:solidFill>
              </a:rPr>
              <a:t>4</a:t>
            </a:fld>
            <a:endParaRPr lang="tr-TR">
              <a:solidFill>
                <a:schemeClr val="tx1"/>
              </a:solidFill>
            </a:endParaRPr>
          </a:p>
        </p:txBody>
      </p:sp>
      <p:grpSp>
        <p:nvGrpSpPr>
          <p:cNvPr id="45" name="Grup 44"/>
          <p:cNvGrpSpPr/>
          <p:nvPr/>
        </p:nvGrpSpPr>
        <p:grpSpPr>
          <a:xfrm>
            <a:off x="71499" y="1491630"/>
            <a:ext cx="9253029" cy="2448272"/>
            <a:chOff x="71499" y="1491630"/>
            <a:chExt cx="9001001" cy="2448272"/>
          </a:xfrm>
        </p:grpSpPr>
        <p:grpSp>
          <p:nvGrpSpPr>
            <p:cNvPr id="8" name="Grup 7"/>
            <p:cNvGrpSpPr/>
            <p:nvPr/>
          </p:nvGrpSpPr>
          <p:grpSpPr>
            <a:xfrm>
              <a:off x="108723" y="1491630"/>
              <a:ext cx="7853030" cy="431064"/>
              <a:chOff x="2667182" y="3333025"/>
              <a:chExt cx="5951524" cy="300217"/>
            </a:xfrm>
            <a:solidFill>
              <a:schemeClr val="bg1"/>
            </a:solidFill>
          </p:grpSpPr>
          <p:sp>
            <p:nvSpPr>
              <p:cNvPr id="39" name="Serbest Form 38"/>
              <p:cNvSpPr/>
              <p:nvPr/>
            </p:nvSpPr>
            <p:spPr>
              <a:xfrm>
                <a:off x="2667182" y="3339464"/>
                <a:ext cx="1001949" cy="293678"/>
              </a:xfrm>
              <a:custGeom>
                <a:avLst/>
                <a:gdLst>
                  <a:gd name="connsiteX0" fmla="*/ 0 w 808939"/>
                  <a:gd name="connsiteY0" fmla="*/ 48536 h 485363"/>
                  <a:gd name="connsiteX1" fmla="*/ 48536 w 808939"/>
                  <a:gd name="connsiteY1" fmla="*/ 0 h 485363"/>
                  <a:gd name="connsiteX2" fmla="*/ 760403 w 808939"/>
                  <a:gd name="connsiteY2" fmla="*/ 0 h 485363"/>
                  <a:gd name="connsiteX3" fmla="*/ 808939 w 808939"/>
                  <a:gd name="connsiteY3" fmla="*/ 48536 h 485363"/>
                  <a:gd name="connsiteX4" fmla="*/ 808939 w 808939"/>
                  <a:gd name="connsiteY4" fmla="*/ 436827 h 485363"/>
                  <a:gd name="connsiteX5" fmla="*/ 760403 w 808939"/>
                  <a:gd name="connsiteY5" fmla="*/ 485363 h 485363"/>
                  <a:gd name="connsiteX6" fmla="*/ 48536 w 808939"/>
                  <a:gd name="connsiteY6" fmla="*/ 485363 h 485363"/>
                  <a:gd name="connsiteX7" fmla="*/ 0 w 808939"/>
                  <a:gd name="connsiteY7" fmla="*/ 436827 h 485363"/>
                  <a:gd name="connsiteX8" fmla="*/ 0 w 808939"/>
                  <a:gd name="connsiteY8" fmla="*/ 48536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48536"/>
                    </a:moveTo>
                    <a:cubicBezTo>
                      <a:pt x="0" y="21730"/>
                      <a:pt x="21730" y="0"/>
                      <a:pt x="48536" y="0"/>
                    </a:cubicBezTo>
                    <a:lnTo>
                      <a:pt x="760403" y="0"/>
                    </a:lnTo>
                    <a:cubicBezTo>
                      <a:pt x="787209" y="0"/>
                      <a:pt x="808939" y="21730"/>
                      <a:pt x="808939" y="48536"/>
                    </a:cubicBezTo>
                    <a:lnTo>
                      <a:pt x="808939" y="436827"/>
                    </a:lnTo>
                    <a:cubicBezTo>
                      <a:pt x="808939" y="463633"/>
                      <a:pt x="787209" y="485363"/>
                      <a:pt x="760403" y="485363"/>
                    </a:cubicBezTo>
                    <a:lnTo>
                      <a:pt x="48536" y="485363"/>
                    </a:lnTo>
                    <a:cubicBezTo>
                      <a:pt x="21730" y="485363"/>
                      <a:pt x="0" y="463633"/>
                      <a:pt x="0" y="436827"/>
                    </a:cubicBezTo>
                    <a:lnTo>
                      <a:pt x="0" y="48536"/>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16" tIns="90416" rIns="90416" bIns="90416"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2000</a:t>
                </a:r>
              </a:p>
            </p:txBody>
          </p:sp>
          <p:sp>
            <p:nvSpPr>
              <p:cNvPr id="40" name="Serbest Form 39"/>
              <p:cNvSpPr/>
              <p:nvPr/>
            </p:nvSpPr>
            <p:spPr>
              <a:xfrm>
                <a:off x="3657097" y="3336745"/>
                <a:ext cx="1001949" cy="293678"/>
              </a:xfrm>
              <a:custGeom>
                <a:avLst/>
                <a:gdLst>
                  <a:gd name="connsiteX0" fmla="*/ 0 w 808939"/>
                  <a:gd name="connsiteY0" fmla="*/ 48536 h 485363"/>
                  <a:gd name="connsiteX1" fmla="*/ 48536 w 808939"/>
                  <a:gd name="connsiteY1" fmla="*/ 0 h 485363"/>
                  <a:gd name="connsiteX2" fmla="*/ 760403 w 808939"/>
                  <a:gd name="connsiteY2" fmla="*/ 0 h 485363"/>
                  <a:gd name="connsiteX3" fmla="*/ 808939 w 808939"/>
                  <a:gd name="connsiteY3" fmla="*/ 48536 h 485363"/>
                  <a:gd name="connsiteX4" fmla="*/ 808939 w 808939"/>
                  <a:gd name="connsiteY4" fmla="*/ 436827 h 485363"/>
                  <a:gd name="connsiteX5" fmla="*/ 760403 w 808939"/>
                  <a:gd name="connsiteY5" fmla="*/ 485363 h 485363"/>
                  <a:gd name="connsiteX6" fmla="*/ 48536 w 808939"/>
                  <a:gd name="connsiteY6" fmla="*/ 485363 h 485363"/>
                  <a:gd name="connsiteX7" fmla="*/ 0 w 808939"/>
                  <a:gd name="connsiteY7" fmla="*/ 436827 h 485363"/>
                  <a:gd name="connsiteX8" fmla="*/ 0 w 808939"/>
                  <a:gd name="connsiteY8" fmla="*/ 48536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48536"/>
                    </a:moveTo>
                    <a:cubicBezTo>
                      <a:pt x="0" y="21730"/>
                      <a:pt x="21730" y="0"/>
                      <a:pt x="48536" y="0"/>
                    </a:cubicBezTo>
                    <a:lnTo>
                      <a:pt x="760403" y="0"/>
                    </a:lnTo>
                    <a:cubicBezTo>
                      <a:pt x="787209" y="0"/>
                      <a:pt x="808939" y="21730"/>
                      <a:pt x="808939" y="48536"/>
                    </a:cubicBezTo>
                    <a:lnTo>
                      <a:pt x="808939" y="436827"/>
                    </a:lnTo>
                    <a:cubicBezTo>
                      <a:pt x="808939" y="463633"/>
                      <a:pt x="787209" y="485363"/>
                      <a:pt x="760403" y="485363"/>
                    </a:cubicBezTo>
                    <a:lnTo>
                      <a:pt x="48536" y="485363"/>
                    </a:lnTo>
                    <a:cubicBezTo>
                      <a:pt x="21730" y="485363"/>
                      <a:pt x="0" y="463633"/>
                      <a:pt x="0" y="436827"/>
                    </a:cubicBezTo>
                    <a:lnTo>
                      <a:pt x="0" y="48536"/>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16" tIns="90416" rIns="90416" bIns="90416"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2003</a:t>
                </a:r>
              </a:p>
            </p:txBody>
          </p:sp>
          <p:sp>
            <p:nvSpPr>
              <p:cNvPr id="41" name="Serbest Form 40"/>
              <p:cNvSpPr/>
              <p:nvPr/>
            </p:nvSpPr>
            <p:spPr>
              <a:xfrm>
                <a:off x="4647012" y="3335210"/>
                <a:ext cx="1001949" cy="293678"/>
              </a:xfrm>
              <a:custGeom>
                <a:avLst/>
                <a:gdLst>
                  <a:gd name="connsiteX0" fmla="*/ 0 w 808939"/>
                  <a:gd name="connsiteY0" fmla="*/ 48536 h 485363"/>
                  <a:gd name="connsiteX1" fmla="*/ 48536 w 808939"/>
                  <a:gd name="connsiteY1" fmla="*/ 0 h 485363"/>
                  <a:gd name="connsiteX2" fmla="*/ 760403 w 808939"/>
                  <a:gd name="connsiteY2" fmla="*/ 0 h 485363"/>
                  <a:gd name="connsiteX3" fmla="*/ 808939 w 808939"/>
                  <a:gd name="connsiteY3" fmla="*/ 48536 h 485363"/>
                  <a:gd name="connsiteX4" fmla="*/ 808939 w 808939"/>
                  <a:gd name="connsiteY4" fmla="*/ 436827 h 485363"/>
                  <a:gd name="connsiteX5" fmla="*/ 760403 w 808939"/>
                  <a:gd name="connsiteY5" fmla="*/ 485363 h 485363"/>
                  <a:gd name="connsiteX6" fmla="*/ 48536 w 808939"/>
                  <a:gd name="connsiteY6" fmla="*/ 485363 h 485363"/>
                  <a:gd name="connsiteX7" fmla="*/ 0 w 808939"/>
                  <a:gd name="connsiteY7" fmla="*/ 436827 h 485363"/>
                  <a:gd name="connsiteX8" fmla="*/ 0 w 808939"/>
                  <a:gd name="connsiteY8" fmla="*/ 48536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48536"/>
                    </a:moveTo>
                    <a:cubicBezTo>
                      <a:pt x="0" y="21730"/>
                      <a:pt x="21730" y="0"/>
                      <a:pt x="48536" y="0"/>
                    </a:cubicBezTo>
                    <a:lnTo>
                      <a:pt x="760403" y="0"/>
                    </a:lnTo>
                    <a:cubicBezTo>
                      <a:pt x="787209" y="0"/>
                      <a:pt x="808939" y="21730"/>
                      <a:pt x="808939" y="48536"/>
                    </a:cubicBezTo>
                    <a:lnTo>
                      <a:pt x="808939" y="436827"/>
                    </a:lnTo>
                    <a:cubicBezTo>
                      <a:pt x="808939" y="463633"/>
                      <a:pt x="787209" y="485363"/>
                      <a:pt x="760403" y="485363"/>
                    </a:cubicBezTo>
                    <a:lnTo>
                      <a:pt x="48536" y="485363"/>
                    </a:lnTo>
                    <a:cubicBezTo>
                      <a:pt x="21730" y="485363"/>
                      <a:pt x="0" y="463633"/>
                      <a:pt x="0" y="436827"/>
                    </a:cubicBezTo>
                    <a:lnTo>
                      <a:pt x="0" y="48536"/>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16" tIns="90416" rIns="90416" bIns="90416"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2006</a:t>
                </a:r>
              </a:p>
            </p:txBody>
          </p:sp>
          <p:sp>
            <p:nvSpPr>
              <p:cNvPr id="42" name="Serbest Form 41"/>
              <p:cNvSpPr/>
              <p:nvPr/>
            </p:nvSpPr>
            <p:spPr>
              <a:xfrm>
                <a:off x="5636927" y="3339564"/>
                <a:ext cx="1001949" cy="293678"/>
              </a:xfrm>
              <a:custGeom>
                <a:avLst/>
                <a:gdLst>
                  <a:gd name="connsiteX0" fmla="*/ 0 w 808939"/>
                  <a:gd name="connsiteY0" fmla="*/ 48536 h 485363"/>
                  <a:gd name="connsiteX1" fmla="*/ 48536 w 808939"/>
                  <a:gd name="connsiteY1" fmla="*/ 0 h 485363"/>
                  <a:gd name="connsiteX2" fmla="*/ 760403 w 808939"/>
                  <a:gd name="connsiteY2" fmla="*/ 0 h 485363"/>
                  <a:gd name="connsiteX3" fmla="*/ 808939 w 808939"/>
                  <a:gd name="connsiteY3" fmla="*/ 48536 h 485363"/>
                  <a:gd name="connsiteX4" fmla="*/ 808939 w 808939"/>
                  <a:gd name="connsiteY4" fmla="*/ 436827 h 485363"/>
                  <a:gd name="connsiteX5" fmla="*/ 760403 w 808939"/>
                  <a:gd name="connsiteY5" fmla="*/ 485363 h 485363"/>
                  <a:gd name="connsiteX6" fmla="*/ 48536 w 808939"/>
                  <a:gd name="connsiteY6" fmla="*/ 485363 h 485363"/>
                  <a:gd name="connsiteX7" fmla="*/ 0 w 808939"/>
                  <a:gd name="connsiteY7" fmla="*/ 436827 h 485363"/>
                  <a:gd name="connsiteX8" fmla="*/ 0 w 808939"/>
                  <a:gd name="connsiteY8" fmla="*/ 48536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48536"/>
                    </a:moveTo>
                    <a:cubicBezTo>
                      <a:pt x="0" y="21730"/>
                      <a:pt x="21730" y="0"/>
                      <a:pt x="48536" y="0"/>
                    </a:cubicBezTo>
                    <a:lnTo>
                      <a:pt x="760403" y="0"/>
                    </a:lnTo>
                    <a:cubicBezTo>
                      <a:pt x="787209" y="0"/>
                      <a:pt x="808939" y="21730"/>
                      <a:pt x="808939" y="48536"/>
                    </a:cubicBezTo>
                    <a:lnTo>
                      <a:pt x="808939" y="436827"/>
                    </a:lnTo>
                    <a:cubicBezTo>
                      <a:pt x="808939" y="463633"/>
                      <a:pt x="787209" y="485363"/>
                      <a:pt x="760403" y="485363"/>
                    </a:cubicBezTo>
                    <a:lnTo>
                      <a:pt x="48536" y="485363"/>
                    </a:lnTo>
                    <a:cubicBezTo>
                      <a:pt x="21730" y="485363"/>
                      <a:pt x="0" y="463633"/>
                      <a:pt x="0" y="436827"/>
                    </a:cubicBezTo>
                    <a:lnTo>
                      <a:pt x="0" y="48536"/>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16" tIns="90416" rIns="90416" bIns="90416"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2009</a:t>
                </a:r>
              </a:p>
            </p:txBody>
          </p:sp>
          <p:sp>
            <p:nvSpPr>
              <p:cNvPr id="43" name="Serbest Form 42"/>
              <p:cNvSpPr/>
              <p:nvPr/>
            </p:nvSpPr>
            <p:spPr>
              <a:xfrm>
                <a:off x="6626842" y="3333025"/>
                <a:ext cx="1001949" cy="293678"/>
              </a:xfrm>
              <a:custGeom>
                <a:avLst/>
                <a:gdLst>
                  <a:gd name="connsiteX0" fmla="*/ 0 w 808939"/>
                  <a:gd name="connsiteY0" fmla="*/ 48536 h 485363"/>
                  <a:gd name="connsiteX1" fmla="*/ 48536 w 808939"/>
                  <a:gd name="connsiteY1" fmla="*/ 0 h 485363"/>
                  <a:gd name="connsiteX2" fmla="*/ 760403 w 808939"/>
                  <a:gd name="connsiteY2" fmla="*/ 0 h 485363"/>
                  <a:gd name="connsiteX3" fmla="*/ 808939 w 808939"/>
                  <a:gd name="connsiteY3" fmla="*/ 48536 h 485363"/>
                  <a:gd name="connsiteX4" fmla="*/ 808939 w 808939"/>
                  <a:gd name="connsiteY4" fmla="*/ 436827 h 485363"/>
                  <a:gd name="connsiteX5" fmla="*/ 760403 w 808939"/>
                  <a:gd name="connsiteY5" fmla="*/ 485363 h 485363"/>
                  <a:gd name="connsiteX6" fmla="*/ 48536 w 808939"/>
                  <a:gd name="connsiteY6" fmla="*/ 485363 h 485363"/>
                  <a:gd name="connsiteX7" fmla="*/ 0 w 808939"/>
                  <a:gd name="connsiteY7" fmla="*/ 436827 h 485363"/>
                  <a:gd name="connsiteX8" fmla="*/ 0 w 808939"/>
                  <a:gd name="connsiteY8" fmla="*/ 48536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48536"/>
                    </a:moveTo>
                    <a:cubicBezTo>
                      <a:pt x="0" y="21730"/>
                      <a:pt x="21730" y="0"/>
                      <a:pt x="48536" y="0"/>
                    </a:cubicBezTo>
                    <a:lnTo>
                      <a:pt x="760403" y="0"/>
                    </a:lnTo>
                    <a:cubicBezTo>
                      <a:pt x="787209" y="0"/>
                      <a:pt x="808939" y="21730"/>
                      <a:pt x="808939" y="48536"/>
                    </a:cubicBezTo>
                    <a:lnTo>
                      <a:pt x="808939" y="436827"/>
                    </a:lnTo>
                    <a:cubicBezTo>
                      <a:pt x="808939" y="463633"/>
                      <a:pt x="787209" y="485363"/>
                      <a:pt x="760403" y="485363"/>
                    </a:cubicBezTo>
                    <a:lnTo>
                      <a:pt x="48536" y="485363"/>
                    </a:lnTo>
                    <a:cubicBezTo>
                      <a:pt x="21730" y="485363"/>
                      <a:pt x="0" y="463633"/>
                      <a:pt x="0" y="436827"/>
                    </a:cubicBezTo>
                    <a:lnTo>
                      <a:pt x="0" y="48536"/>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16" tIns="90416" rIns="90416" bIns="90416"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2012</a:t>
                </a:r>
              </a:p>
            </p:txBody>
          </p:sp>
          <p:sp>
            <p:nvSpPr>
              <p:cNvPr id="44" name="Serbest Form 43"/>
              <p:cNvSpPr/>
              <p:nvPr/>
            </p:nvSpPr>
            <p:spPr>
              <a:xfrm>
                <a:off x="7616757" y="3335209"/>
                <a:ext cx="1001949" cy="293678"/>
              </a:xfrm>
              <a:custGeom>
                <a:avLst/>
                <a:gdLst>
                  <a:gd name="connsiteX0" fmla="*/ 0 w 808939"/>
                  <a:gd name="connsiteY0" fmla="*/ 80895 h 485363"/>
                  <a:gd name="connsiteX1" fmla="*/ 80895 w 808939"/>
                  <a:gd name="connsiteY1" fmla="*/ 0 h 485363"/>
                  <a:gd name="connsiteX2" fmla="*/ 728044 w 808939"/>
                  <a:gd name="connsiteY2" fmla="*/ 0 h 485363"/>
                  <a:gd name="connsiteX3" fmla="*/ 808939 w 808939"/>
                  <a:gd name="connsiteY3" fmla="*/ 80895 h 485363"/>
                  <a:gd name="connsiteX4" fmla="*/ 808939 w 808939"/>
                  <a:gd name="connsiteY4" fmla="*/ 404468 h 485363"/>
                  <a:gd name="connsiteX5" fmla="*/ 728044 w 808939"/>
                  <a:gd name="connsiteY5" fmla="*/ 485363 h 485363"/>
                  <a:gd name="connsiteX6" fmla="*/ 80895 w 808939"/>
                  <a:gd name="connsiteY6" fmla="*/ 485363 h 485363"/>
                  <a:gd name="connsiteX7" fmla="*/ 0 w 808939"/>
                  <a:gd name="connsiteY7" fmla="*/ 404468 h 485363"/>
                  <a:gd name="connsiteX8" fmla="*/ 0 w 808939"/>
                  <a:gd name="connsiteY8" fmla="*/ 80895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80895"/>
                    </a:moveTo>
                    <a:cubicBezTo>
                      <a:pt x="0" y="36218"/>
                      <a:pt x="36218" y="0"/>
                      <a:pt x="80895" y="0"/>
                    </a:cubicBezTo>
                    <a:lnTo>
                      <a:pt x="728044" y="0"/>
                    </a:lnTo>
                    <a:cubicBezTo>
                      <a:pt x="772721" y="0"/>
                      <a:pt x="808939" y="36218"/>
                      <a:pt x="808939" y="80895"/>
                    </a:cubicBezTo>
                    <a:lnTo>
                      <a:pt x="808939" y="404468"/>
                    </a:lnTo>
                    <a:cubicBezTo>
                      <a:pt x="808939" y="449145"/>
                      <a:pt x="772721" y="485363"/>
                      <a:pt x="728044" y="485363"/>
                    </a:cubicBezTo>
                    <a:lnTo>
                      <a:pt x="80895" y="485363"/>
                    </a:lnTo>
                    <a:cubicBezTo>
                      <a:pt x="36218" y="485363"/>
                      <a:pt x="0" y="449145"/>
                      <a:pt x="0" y="404468"/>
                    </a:cubicBezTo>
                    <a:lnTo>
                      <a:pt x="0" y="80895"/>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893" tIns="99893" rIns="99893" bIns="99893"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2015</a:t>
                </a:r>
              </a:p>
            </p:txBody>
          </p:sp>
        </p:grpSp>
        <p:sp>
          <p:nvSpPr>
            <p:cNvPr id="9" name="Köşeli Çift Ayraç 8"/>
            <p:cNvSpPr/>
            <p:nvPr/>
          </p:nvSpPr>
          <p:spPr>
            <a:xfrm>
              <a:off x="1405400" y="1953392"/>
              <a:ext cx="2173828" cy="1986510"/>
            </a:xfrm>
            <a:prstGeom prst="chevron">
              <a:avLst/>
            </a:prstGeom>
            <a:solidFill>
              <a:schemeClr val="accent2">
                <a:lumMod val="60000"/>
                <a:lumOff val="4000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up 9"/>
            <p:cNvGrpSpPr/>
            <p:nvPr/>
          </p:nvGrpSpPr>
          <p:grpSpPr>
            <a:xfrm>
              <a:off x="2004556" y="1965065"/>
              <a:ext cx="1739352" cy="1916206"/>
              <a:chOff x="4157857" y="3648363"/>
              <a:chExt cx="1318191" cy="1334554"/>
            </a:xfrm>
          </p:grpSpPr>
          <p:sp>
            <p:nvSpPr>
              <p:cNvPr id="36" name="Beşgen 4"/>
              <p:cNvSpPr/>
              <p:nvPr/>
            </p:nvSpPr>
            <p:spPr>
              <a:xfrm>
                <a:off x="4157857" y="3648363"/>
                <a:ext cx="990756"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OKUMA BECERİLERİ</a:t>
                </a:r>
              </a:p>
            </p:txBody>
          </p:sp>
          <p:sp>
            <p:nvSpPr>
              <p:cNvPr id="37" name="Beşgen 4"/>
              <p:cNvSpPr/>
              <p:nvPr/>
            </p:nvSpPr>
            <p:spPr>
              <a:xfrm>
                <a:off x="4485293"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MATEMATİK</a:t>
                </a:r>
              </a:p>
            </p:txBody>
          </p:sp>
          <p:sp>
            <p:nvSpPr>
              <p:cNvPr id="38" name="Beşgen 4"/>
              <p:cNvSpPr/>
              <p:nvPr/>
            </p:nvSpPr>
            <p:spPr>
              <a:xfrm>
                <a:off x="4267002"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FEN</a:t>
                </a:r>
              </a:p>
            </p:txBody>
          </p:sp>
        </p:grpSp>
        <p:sp>
          <p:nvSpPr>
            <p:cNvPr id="11" name="Köşeli Çift Ayraç 10"/>
            <p:cNvSpPr/>
            <p:nvPr/>
          </p:nvSpPr>
          <p:spPr>
            <a:xfrm>
              <a:off x="2720319" y="1953392"/>
              <a:ext cx="2173828" cy="1986510"/>
            </a:xfrm>
            <a:prstGeom prst="chevron">
              <a:avLst/>
            </a:prstGeom>
            <a:solidFill>
              <a:schemeClr val="accent2">
                <a:lumMod val="60000"/>
                <a:lumOff val="40000"/>
                <a:alpha val="67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öşeli Çift Ayraç 11"/>
            <p:cNvSpPr/>
            <p:nvPr/>
          </p:nvSpPr>
          <p:spPr>
            <a:xfrm>
              <a:off x="4035238" y="1953392"/>
              <a:ext cx="2173828" cy="1986510"/>
            </a:xfrm>
            <a:prstGeom prst="chevron">
              <a:avLst/>
            </a:prstGeom>
            <a:solidFill>
              <a:schemeClr val="accent2">
                <a:lumMod val="60000"/>
                <a:lumOff val="40000"/>
                <a:alpha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Köşeli Çift Ayraç 12"/>
            <p:cNvSpPr/>
            <p:nvPr/>
          </p:nvSpPr>
          <p:spPr>
            <a:xfrm>
              <a:off x="5350157" y="1953392"/>
              <a:ext cx="2173828" cy="1986510"/>
            </a:xfrm>
            <a:prstGeom prst="chevron">
              <a:avLst/>
            </a:prstGeom>
            <a:solidFill>
              <a:schemeClr val="accent2">
                <a:lumMod val="60000"/>
                <a:lumOff val="40000"/>
                <a:alpha val="87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13"/>
            <p:cNvSpPr/>
            <p:nvPr/>
          </p:nvSpPr>
          <p:spPr>
            <a:xfrm>
              <a:off x="6665078" y="1953392"/>
              <a:ext cx="2173828" cy="1986510"/>
            </a:xfrm>
            <a:prstGeom prst="chevron">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Grup 14"/>
            <p:cNvGrpSpPr/>
            <p:nvPr/>
          </p:nvGrpSpPr>
          <p:grpSpPr>
            <a:xfrm>
              <a:off x="3300702" y="1965065"/>
              <a:ext cx="1750506" cy="1916206"/>
              <a:chOff x="4133824" y="3648363"/>
              <a:chExt cx="1326644" cy="1334554"/>
            </a:xfrm>
          </p:grpSpPr>
          <p:sp>
            <p:nvSpPr>
              <p:cNvPr id="33" name="Beşgen 4"/>
              <p:cNvSpPr/>
              <p:nvPr/>
            </p:nvSpPr>
            <p:spPr>
              <a:xfrm>
                <a:off x="4133824" y="3648363"/>
                <a:ext cx="990756"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OKUMA BECERİLERİ</a:t>
                </a:r>
              </a:p>
            </p:txBody>
          </p:sp>
          <p:sp>
            <p:nvSpPr>
              <p:cNvPr id="34" name="Beşgen 4"/>
              <p:cNvSpPr/>
              <p:nvPr/>
            </p:nvSpPr>
            <p:spPr>
              <a:xfrm>
                <a:off x="4469713"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MATEMATİK</a:t>
                </a:r>
              </a:p>
            </p:txBody>
          </p:sp>
          <p:sp>
            <p:nvSpPr>
              <p:cNvPr id="35" name="Beşgen 4"/>
              <p:cNvSpPr/>
              <p:nvPr/>
            </p:nvSpPr>
            <p:spPr>
              <a:xfrm>
                <a:off x="4242970"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FEN</a:t>
                </a:r>
              </a:p>
            </p:txBody>
          </p:sp>
        </p:grpSp>
        <p:grpSp>
          <p:nvGrpSpPr>
            <p:cNvPr id="16" name="Grup 15"/>
            <p:cNvGrpSpPr/>
            <p:nvPr/>
          </p:nvGrpSpPr>
          <p:grpSpPr>
            <a:xfrm>
              <a:off x="4596843" y="1951069"/>
              <a:ext cx="1811359" cy="1916206"/>
              <a:chOff x="4116404" y="3648363"/>
              <a:chExt cx="1372763" cy="1334554"/>
            </a:xfrm>
          </p:grpSpPr>
          <p:sp>
            <p:nvSpPr>
              <p:cNvPr id="30" name="Beşgen 4"/>
              <p:cNvSpPr/>
              <p:nvPr/>
            </p:nvSpPr>
            <p:spPr>
              <a:xfrm>
                <a:off x="4116404" y="3648363"/>
                <a:ext cx="990756"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OKUMA BECERİLERİ</a:t>
                </a:r>
              </a:p>
            </p:txBody>
          </p:sp>
          <p:sp>
            <p:nvSpPr>
              <p:cNvPr id="31" name="Beşgen 4"/>
              <p:cNvSpPr/>
              <p:nvPr/>
            </p:nvSpPr>
            <p:spPr>
              <a:xfrm>
                <a:off x="4498412"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MATEMATİK</a:t>
                </a:r>
              </a:p>
            </p:txBody>
          </p:sp>
          <p:sp>
            <p:nvSpPr>
              <p:cNvPr id="32" name="Beşgen 4"/>
              <p:cNvSpPr/>
              <p:nvPr/>
            </p:nvSpPr>
            <p:spPr>
              <a:xfrm>
                <a:off x="4334695"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FEN</a:t>
                </a:r>
              </a:p>
            </p:txBody>
          </p:sp>
        </p:grpSp>
        <p:grpSp>
          <p:nvGrpSpPr>
            <p:cNvPr id="17" name="Grup 16"/>
            <p:cNvGrpSpPr/>
            <p:nvPr/>
          </p:nvGrpSpPr>
          <p:grpSpPr>
            <a:xfrm>
              <a:off x="5964997" y="1984327"/>
              <a:ext cx="1739352" cy="1916206"/>
              <a:chOff x="4140327" y="3648363"/>
              <a:chExt cx="1318191" cy="1334554"/>
            </a:xfrm>
          </p:grpSpPr>
          <p:sp>
            <p:nvSpPr>
              <p:cNvPr id="27" name="Beşgen 4"/>
              <p:cNvSpPr/>
              <p:nvPr/>
            </p:nvSpPr>
            <p:spPr>
              <a:xfrm>
                <a:off x="4140327" y="3648363"/>
                <a:ext cx="990756"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OKUMA BECERİLERİ</a:t>
                </a:r>
              </a:p>
            </p:txBody>
          </p:sp>
          <p:sp>
            <p:nvSpPr>
              <p:cNvPr id="28" name="Beşgen 4"/>
              <p:cNvSpPr/>
              <p:nvPr/>
            </p:nvSpPr>
            <p:spPr>
              <a:xfrm>
                <a:off x="4467763"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MATEMATİK</a:t>
                </a:r>
              </a:p>
            </p:txBody>
          </p:sp>
          <p:sp>
            <p:nvSpPr>
              <p:cNvPr id="29" name="Beşgen 4"/>
              <p:cNvSpPr/>
              <p:nvPr/>
            </p:nvSpPr>
            <p:spPr>
              <a:xfrm>
                <a:off x="4249473"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FEN</a:t>
                </a:r>
              </a:p>
            </p:txBody>
          </p:sp>
        </p:grpSp>
        <p:grpSp>
          <p:nvGrpSpPr>
            <p:cNvPr id="18" name="Grup 17"/>
            <p:cNvGrpSpPr/>
            <p:nvPr/>
          </p:nvGrpSpPr>
          <p:grpSpPr>
            <a:xfrm>
              <a:off x="7262448" y="1984327"/>
              <a:ext cx="1810052" cy="1916206"/>
              <a:chOff x="4104618" y="3648363"/>
              <a:chExt cx="1371772" cy="1334554"/>
            </a:xfrm>
          </p:grpSpPr>
          <p:sp>
            <p:nvSpPr>
              <p:cNvPr id="24" name="Beşgen 4"/>
              <p:cNvSpPr/>
              <p:nvPr/>
            </p:nvSpPr>
            <p:spPr>
              <a:xfrm>
                <a:off x="4104618" y="3648363"/>
                <a:ext cx="990756"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OKUMA BECERİLERİ</a:t>
                </a:r>
              </a:p>
            </p:txBody>
          </p:sp>
          <p:sp>
            <p:nvSpPr>
              <p:cNvPr id="25" name="Beşgen 4"/>
              <p:cNvSpPr/>
              <p:nvPr/>
            </p:nvSpPr>
            <p:spPr>
              <a:xfrm>
                <a:off x="4485635"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MATEMATİK</a:t>
                </a:r>
              </a:p>
            </p:txBody>
          </p:sp>
          <p:sp>
            <p:nvSpPr>
              <p:cNvPr id="26" name="Beşgen 4"/>
              <p:cNvSpPr/>
              <p:nvPr/>
            </p:nvSpPr>
            <p:spPr>
              <a:xfrm>
                <a:off x="4267346"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FEN</a:t>
                </a:r>
              </a:p>
            </p:txBody>
          </p:sp>
        </p:grpSp>
        <p:sp>
          <p:nvSpPr>
            <p:cNvPr id="19" name="Köşeli Çift Ayraç 18"/>
            <p:cNvSpPr/>
            <p:nvPr/>
          </p:nvSpPr>
          <p:spPr>
            <a:xfrm>
              <a:off x="71499" y="1945004"/>
              <a:ext cx="2173828" cy="1986510"/>
            </a:xfrm>
            <a:prstGeom prst="chevron">
              <a:avLst/>
            </a:prstGeom>
            <a:solidFill>
              <a:schemeClr val="accent2">
                <a:lumMod val="60000"/>
                <a:lumOff val="40000"/>
                <a:alpha val="3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0" name="Grup 19"/>
            <p:cNvGrpSpPr/>
            <p:nvPr/>
          </p:nvGrpSpPr>
          <p:grpSpPr>
            <a:xfrm>
              <a:off x="623901" y="1971977"/>
              <a:ext cx="1835017" cy="1916206"/>
              <a:chOff x="4104618" y="3648363"/>
              <a:chExt cx="1390693" cy="1334554"/>
            </a:xfrm>
          </p:grpSpPr>
          <p:sp>
            <p:nvSpPr>
              <p:cNvPr id="21" name="Beşgen 4"/>
              <p:cNvSpPr/>
              <p:nvPr/>
            </p:nvSpPr>
            <p:spPr>
              <a:xfrm>
                <a:off x="4104618" y="3648363"/>
                <a:ext cx="990756" cy="464581"/>
              </a:xfrm>
              <a:prstGeom prst="rect">
                <a:avLst/>
              </a:prstGeom>
              <a:effectLst>
                <a:innerShdw blurRad="63500" dist="50800" dir="18900000">
                  <a:prstClr val="black">
                    <a:alpha val="50000"/>
                  </a:prstClr>
                </a:innerShdw>
              </a:effectLst>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OKUMA BECERİLERİ</a:t>
                </a:r>
              </a:p>
            </p:txBody>
          </p:sp>
          <p:sp>
            <p:nvSpPr>
              <p:cNvPr id="22" name="Beşgen 4"/>
              <p:cNvSpPr/>
              <p:nvPr/>
            </p:nvSpPr>
            <p:spPr>
              <a:xfrm>
                <a:off x="4504556"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MATEMATİK</a:t>
                </a:r>
              </a:p>
            </p:txBody>
          </p:sp>
          <p:sp>
            <p:nvSpPr>
              <p:cNvPr id="23" name="Beşgen 4"/>
              <p:cNvSpPr/>
              <p:nvPr/>
            </p:nvSpPr>
            <p:spPr>
              <a:xfrm>
                <a:off x="4277813"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FEN</a:t>
                </a:r>
              </a:p>
            </p:txBody>
          </p:sp>
        </p:grpSp>
      </p:grpSp>
    </p:spTree>
    <p:extLst>
      <p:ext uri="{BB962C8B-B14F-4D97-AF65-F5344CB8AC3E}">
        <p14:creationId xmlns:p14="http://schemas.microsoft.com/office/powerpoint/2010/main" val="1116280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63055" y="1175602"/>
            <a:ext cx="6619244" cy="1680191"/>
          </a:xfrm>
        </p:spPr>
        <p:txBody>
          <a:bodyPr/>
          <a:lstStyle/>
          <a:p>
            <a:pPr algn="ctr"/>
            <a:r>
              <a:rPr lang="tr-TR" dirty="0" smtClean="0"/>
              <a:t>         </a:t>
            </a:r>
            <a:br>
              <a:rPr lang="tr-TR" dirty="0" smtClean="0"/>
            </a:br>
            <a:r>
              <a:rPr lang="tr-TR" dirty="0"/>
              <a:t/>
            </a:r>
            <a:br>
              <a:rPr lang="tr-TR" dirty="0"/>
            </a:br>
            <a:r>
              <a:rPr lang="tr-TR" dirty="0" smtClean="0"/>
              <a:t/>
            </a:r>
            <a:br>
              <a:rPr lang="tr-TR" dirty="0" smtClean="0"/>
            </a:br>
            <a:r>
              <a:rPr lang="tr-TR" dirty="0"/>
              <a:t/>
            </a:r>
            <a:br>
              <a:rPr lang="tr-TR" dirty="0"/>
            </a:br>
            <a:r>
              <a:rPr lang="tr-TR" dirty="0" smtClean="0"/>
              <a:t>?Sorular?</a:t>
            </a:r>
            <a:endParaRPr lang="tr-TR" dirty="0"/>
          </a:p>
        </p:txBody>
      </p:sp>
    </p:spTree>
    <p:extLst>
      <p:ext uri="{BB962C8B-B14F-4D97-AF65-F5344CB8AC3E}">
        <p14:creationId xmlns:p14="http://schemas.microsoft.com/office/powerpoint/2010/main" val="1947325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866216" y="1574800"/>
            <a:ext cx="6619244" cy="1193189"/>
          </a:xfrm>
        </p:spPr>
        <p:txBody>
          <a:bodyPr/>
          <a:lstStyle/>
          <a:p>
            <a:pPr algn="ctr"/>
            <a:r>
              <a:rPr lang="tr-TR" dirty="0" smtClean="0"/>
              <a:t>Teşekkürler…</a:t>
            </a:r>
            <a:endParaRPr lang="tr-TR" dirty="0"/>
          </a:p>
        </p:txBody>
      </p:sp>
    </p:spTree>
    <p:extLst>
      <p:ext uri="{BB962C8B-B14F-4D97-AF65-F5344CB8AC3E}">
        <p14:creationId xmlns:p14="http://schemas.microsoft.com/office/powerpoint/2010/main" val="3076566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804248" y="4731990"/>
            <a:ext cx="512504" cy="273844"/>
          </a:xfrm>
        </p:spPr>
        <p:txBody>
          <a:bodyPr/>
          <a:lstStyle/>
          <a:p>
            <a:fld id="{F302176B-0E47-46AC-8F43-DAB4B8A37D06}" type="slidenum">
              <a:rPr lang="tr-TR" smtClean="0">
                <a:solidFill>
                  <a:srgbClr val="92278F"/>
                </a:solidFill>
              </a:rPr>
              <a:pPr/>
              <a:t>5</a:t>
            </a:fld>
            <a:endParaRPr lang="tr-TR">
              <a:solidFill>
                <a:srgbClr val="92278F"/>
              </a:solidFill>
            </a:endParaRPr>
          </a:p>
        </p:txBody>
      </p:sp>
      <p:sp>
        <p:nvSpPr>
          <p:cNvPr id="2" name="Metin kutusu 1"/>
          <p:cNvSpPr txBox="1"/>
          <p:nvPr/>
        </p:nvSpPr>
        <p:spPr>
          <a:xfrm>
            <a:off x="467544" y="267494"/>
            <a:ext cx="6120680" cy="461665"/>
          </a:xfrm>
          <a:prstGeom prst="rect">
            <a:avLst/>
          </a:prstGeom>
          <a:noFill/>
        </p:spPr>
        <p:txBody>
          <a:bodyPr wrap="square" rtlCol="0">
            <a:spAutoFit/>
          </a:bodyPr>
          <a:lstStyle/>
          <a:p>
            <a:r>
              <a:rPr lang="tr-TR" sz="2400" b="1" u="sng" dirty="0" smtClean="0"/>
              <a:t>PISA 2012 SONUÇLARI</a:t>
            </a:r>
            <a:endParaRPr lang="tr-TR" sz="2400" b="1" u="sng" dirty="0"/>
          </a:p>
        </p:txBody>
      </p:sp>
      <p:grpSp>
        <p:nvGrpSpPr>
          <p:cNvPr id="7" name="Grup 6"/>
          <p:cNvGrpSpPr/>
          <p:nvPr/>
        </p:nvGrpSpPr>
        <p:grpSpPr>
          <a:xfrm>
            <a:off x="492224" y="963960"/>
            <a:ext cx="8651776" cy="3912046"/>
            <a:chOff x="492224" y="963960"/>
            <a:chExt cx="8651776" cy="3912046"/>
          </a:xfrm>
        </p:grpSpPr>
        <p:graphicFrame>
          <p:nvGraphicFramePr>
            <p:cNvPr id="3" name="Diyagram 2"/>
            <p:cNvGraphicFramePr/>
            <p:nvPr>
              <p:extLst>
                <p:ext uri="{D42A27DB-BD31-4B8C-83A1-F6EECF244321}">
                  <p14:modId xmlns:p14="http://schemas.microsoft.com/office/powerpoint/2010/main" val="4208515949"/>
                </p:ext>
              </p:extLst>
            </p:nvPr>
          </p:nvGraphicFramePr>
          <p:xfrm>
            <a:off x="492224" y="963960"/>
            <a:ext cx="8651776" cy="3912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584" y="3147814"/>
              <a:ext cx="1691449" cy="1691449"/>
            </a:xfrm>
            <a:prstGeom prst="ellipse">
              <a:avLst/>
            </a:prstGeom>
            <a:ln>
              <a:noFill/>
            </a:ln>
            <a:effectLst>
              <a:softEdge rad="112500"/>
            </a:effectLst>
          </p:spPr>
        </p:pic>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575" y="1275606"/>
              <a:ext cx="1872209" cy="1728192"/>
            </a:xfrm>
            <a:prstGeom prst="ellipse">
              <a:avLst/>
            </a:prstGeom>
            <a:ln>
              <a:noFill/>
            </a:ln>
            <a:effectLst>
              <a:softEdge rad="112500"/>
            </a:effectLst>
          </p:spPr>
        </p:pic>
      </p:grpSp>
    </p:spTree>
    <p:extLst>
      <p:ext uri="{BB962C8B-B14F-4D97-AF65-F5344CB8AC3E}">
        <p14:creationId xmlns:p14="http://schemas.microsoft.com/office/powerpoint/2010/main" val="3784958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272533"/>
            <a:ext cx="2717795" cy="369332"/>
          </a:xfrm>
          <a:prstGeom prst="rect">
            <a:avLst/>
          </a:prstGeom>
        </p:spPr>
        <p:txBody>
          <a:bodyPr wrap="none">
            <a:spAutoFit/>
          </a:bodyPr>
          <a:lstStyle/>
          <a:p>
            <a:r>
              <a:rPr lang="tr-TR" b="1" dirty="0" smtClean="0">
                <a:solidFill>
                  <a:srgbClr val="FF0000"/>
                </a:solidFill>
              </a:rPr>
              <a:t>PISA’da Ülkemizin Durumu</a:t>
            </a:r>
            <a:endParaRPr lang="tr-TR" b="1"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Rectangle 3"/>
          <p:cNvSpPr>
            <a:spLocks noChangeArrowheads="1"/>
          </p:cNvSpPr>
          <p:nvPr/>
        </p:nvSpPr>
        <p:spPr bwMode="auto">
          <a:xfrm>
            <a:off x="0" y="8791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Dikdörtgen 4"/>
          <p:cNvSpPr/>
          <p:nvPr/>
        </p:nvSpPr>
        <p:spPr>
          <a:xfrm>
            <a:off x="251520" y="4455110"/>
            <a:ext cx="8352928" cy="338554"/>
          </a:xfrm>
          <a:prstGeom prst="rect">
            <a:avLst/>
          </a:prstGeom>
          <a:solidFill>
            <a:schemeClr val="accent3">
              <a:lumMod val="40000"/>
              <a:lumOff val="60000"/>
            </a:schemeClr>
          </a:solidFill>
        </p:spPr>
        <p:txBody>
          <a:bodyPr wrap="square">
            <a:spAutoFit/>
          </a:bodyPr>
          <a:lstStyle/>
          <a:p>
            <a:pPr algn="ctr"/>
            <a:r>
              <a:rPr lang="tr-TR" sz="1600" b="1" dirty="0">
                <a:solidFill>
                  <a:srgbClr val="FF0000"/>
                </a:solidFill>
              </a:rPr>
              <a:t>Türkiye’nin her 3 </a:t>
            </a:r>
            <a:r>
              <a:rPr lang="tr-TR" sz="1600" b="1" dirty="0" smtClean="0">
                <a:solidFill>
                  <a:srgbClr val="FF0000"/>
                </a:solidFill>
              </a:rPr>
              <a:t>alandaki ortalama </a:t>
            </a:r>
            <a:r>
              <a:rPr lang="tr-TR" sz="1600" b="1" dirty="0">
                <a:solidFill>
                  <a:srgbClr val="FF0000"/>
                </a:solidFill>
              </a:rPr>
              <a:t>başarısı giderek artmaktadır.</a:t>
            </a:r>
            <a:endParaRPr lang="tr-TR" sz="1600" dirty="0">
              <a:solidFill>
                <a:srgbClr val="FF0000"/>
              </a:solidFill>
            </a:endParaRPr>
          </a:p>
        </p:txBody>
      </p:sp>
      <p:graphicFrame>
        <p:nvGraphicFramePr>
          <p:cNvPr id="14" name="Grafik 13"/>
          <p:cNvGraphicFramePr/>
          <p:nvPr>
            <p:extLst>
              <p:ext uri="{D42A27DB-BD31-4B8C-83A1-F6EECF244321}">
                <p14:modId xmlns:p14="http://schemas.microsoft.com/office/powerpoint/2010/main" val="4293794575"/>
              </p:ext>
            </p:extLst>
          </p:nvPr>
        </p:nvGraphicFramePr>
        <p:xfrm>
          <a:off x="1136112" y="696287"/>
          <a:ext cx="6871775"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8" name="Slayt Numarası Yer Tutucusu 7"/>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1210200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7504" y="123478"/>
            <a:ext cx="3437929" cy="369332"/>
          </a:xfrm>
          <a:prstGeom prst="rect">
            <a:avLst/>
          </a:prstGeom>
        </p:spPr>
        <p:txBody>
          <a:bodyPr wrap="none">
            <a:spAutoFit/>
          </a:bodyPr>
          <a:lstStyle/>
          <a:p>
            <a:r>
              <a:rPr lang="tr-TR" b="1" dirty="0">
                <a:solidFill>
                  <a:srgbClr val="FF0000"/>
                </a:solidFill>
              </a:rPr>
              <a:t>PISA 2012 Türkiye Analizi - Okuma</a:t>
            </a:r>
          </a:p>
        </p:txBody>
      </p:sp>
      <p:pic>
        <p:nvPicPr>
          <p:cNvPr id="5" name="Resim 4"/>
          <p:cNvPicPr/>
          <p:nvPr/>
        </p:nvPicPr>
        <p:blipFill>
          <a:blip r:embed="rId2"/>
          <a:srcRect/>
          <a:stretch>
            <a:fillRect/>
          </a:stretch>
        </p:blipFill>
        <p:spPr bwMode="auto">
          <a:xfrm>
            <a:off x="139038" y="699542"/>
            <a:ext cx="8609426" cy="3312368"/>
          </a:xfrm>
          <a:prstGeom prst="rect">
            <a:avLst/>
          </a:prstGeom>
          <a:noFill/>
          <a:ln w="9525">
            <a:noFill/>
            <a:miter lim="800000"/>
            <a:headEnd/>
            <a:tailEnd/>
          </a:ln>
        </p:spPr>
      </p:pic>
      <p:sp>
        <p:nvSpPr>
          <p:cNvPr id="6" name="Dikdörtgen 5"/>
          <p:cNvSpPr/>
          <p:nvPr/>
        </p:nvSpPr>
        <p:spPr>
          <a:xfrm>
            <a:off x="539552" y="4155926"/>
            <a:ext cx="8064896" cy="646331"/>
          </a:xfrm>
          <a:prstGeom prst="rect">
            <a:avLst/>
          </a:prstGeom>
          <a:solidFill>
            <a:schemeClr val="accent3">
              <a:lumMod val="60000"/>
              <a:lumOff val="40000"/>
            </a:schemeClr>
          </a:solidFill>
        </p:spPr>
        <p:txBody>
          <a:bodyPr wrap="square">
            <a:spAutoFit/>
          </a:bodyPr>
          <a:lstStyle/>
          <a:p>
            <a:r>
              <a:rPr lang="tr-TR" b="1" dirty="0"/>
              <a:t>2006 ve 2012 yılları arasında Türkiye yıllık okuma performansındaki artış ile </a:t>
            </a:r>
            <a:endParaRPr lang="tr-TR" b="1" dirty="0" smtClean="0"/>
          </a:p>
          <a:p>
            <a:r>
              <a:rPr lang="tr-TR" b="1" dirty="0" smtClean="0">
                <a:solidFill>
                  <a:srgbClr val="FF0000"/>
                </a:solidFill>
              </a:rPr>
              <a:t>OECD </a:t>
            </a:r>
            <a:r>
              <a:rPr lang="tr-TR" b="1" dirty="0">
                <a:solidFill>
                  <a:srgbClr val="FF0000"/>
                </a:solidFill>
              </a:rPr>
              <a:t>ülkeleri arasında 1. </a:t>
            </a:r>
            <a:r>
              <a:rPr lang="tr-TR" b="1" dirty="0" smtClean="0">
                <a:solidFill>
                  <a:srgbClr val="FF0000"/>
                </a:solidFill>
              </a:rPr>
              <a:t>sıradadır</a:t>
            </a:r>
            <a:r>
              <a:rPr lang="tr-TR" b="1" dirty="0"/>
              <a:t>.</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216635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a:srcRect/>
          <a:stretch>
            <a:fillRect/>
          </a:stretch>
        </p:blipFill>
        <p:spPr bwMode="auto">
          <a:xfrm>
            <a:off x="107504" y="627534"/>
            <a:ext cx="8856984" cy="3384376"/>
          </a:xfrm>
          <a:prstGeom prst="rect">
            <a:avLst/>
          </a:prstGeom>
          <a:noFill/>
          <a:ln w="9525">
            <a:noFill/>
            <a:miter lim="800000"/>
            <a:headEnd/>
            <a:tailEnd/>
          </a:ln>
        </p:spPr>
      </p:pic>
      <p:sp>
        <p:nvSpPr>
          <p:cNvPr id="3" name="Dikdörtgen 2"/>
          <p:cNvSpPr/>
          <p:nvPr/>
        </p:nvSpPr>
        <p:spPr>
          <a:xfrm>
            <a:off x="107504" y="123478"/>
            <a:ext cx="3091103" cy="369332"/>
          </a:xfrm>
          <a:prstGeom prst="rect">
            <a:avLst/>
          </a:prstGeom>
        </p:spPr>
        <p:txBody>
          <a:bodyPr wrap="none">
            <a:spAutoFit/>
          </a:bodyPr>
          <a:lstStyle/>
          <a:p>
            <a:r>
              <a:rPr lang="tr-TR" b="1" dirty="0">
                <a:solidFill>
                  <a:srgbClr val="FF0000"/>
                </a:solidFill>
              </a:rPr>
              <a:t>PISA 2012 Türkiye Analizi - Fen</a:t>
            </a:r>
          </a:p>
        </p:txBody>
      </p:sp>
      <p:sp>
        <p:nvSpPr>
          <p:cNvPr id="4" name="Dikdörtgen 3"/>
          <p:cNvSpPr/>
          <p:nvPr/>
        </p:nvSpPr>
        <p:spPr>
          <a:xfrm>
            <a:off x="539552" y="4155926"/>
            <a:ext cx="8064896" cy="923330"/>
          </a:xfrm>
          <a:prstGeom prst="rect">
            <a:avLst/>
          </a:prstGeom>
          <a:solidFill>
            <a:schemeClr val="accent3">
              <a:lumMod val="60000"/>
              <a:lumOff val="40000"/>
            </a:schemeClr>
          </a:solidFill>
        </p:spPr>
        <p:txBody>
          <a:bodyPr wrap="square">
            <a:spAutoFit/>
          </a:bodyPr>
          <a:lstStyle/>
          <a:p>
            <a:r>
              <a:rPr lang="tr-TR" b="1" dirty="0"/>
              <a:t>2006 ve 2012 yılları arasında Türkiye’nin yıllık fen performansındaki </a:t>
            </a:r>
            <a:r>
              <a:rPr lang="tr-TR" b="1" dirty="0" smtClean="0"/>
              <a:t>artış,</a:t>
            </a:r>
          </a:p>
          <a:p>
            <a:r>
              <a:rPr lang="tr-TR" b="1" dirty="0" smtClean="0"/>
              <a:t>OECD </a:t>
            </a:r>
            <a:r>
              <a:rPr lang="tr-TR" b="1" dirty="0"/>
              <a:t>ülkeleri içinde birçok ülkenin üzerindedir ve bu artış istatistiksel olarak anlamlı bir artıştır.</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4004091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 name="Resim 693"/>
          <p:cNvPicPr/>
          <p:nvPr/>
        </p:nvPicPr>
        <p:blipFill>
          <a:blip r:embed="rId2"/>
          <a:srcRect/>
          <a:stretch>
            <a:fillRect/>
          </a:stretch>
        </p:blipFill>
        <p:spPr bwMode="auto">
          <a:xfrm>
            <a:off x="467544" y="339502"/>
            <a:ext cx="5400600" cy="3528392"/>
          </a:xfrm>
          <a:prstGeom prst="rect">
            <a:avLst/>
          </a:prstGeom>
          <a:noFill/>
          <a:ln w="9525">
            <a:noFill/>
            <a:miter lim="800000"/>
            <a:headEnd/>
            <a:tailEnd/>
          </a:ln>
        </p:spPr>
      </p:pic>
      <p:sp>
        <p:nvSpPr>
          <p:cNvPr id="697" name="Dikdörtgen 696"/>
          <p:cNvSpPr/>
          <p:nvPr/>
        </p:nvSpPr>
        <p:spPr>
          <a:xfrm>
            <a:off x="6229351" y="699542"/>
            <a:ext cx="2592288" cy="2554545"/>
          </a:xfrm>
          <a:prstGeom prst="rect">
            <a:avLst/>
          </a:prstGeom>
          <a:solidFill>
            <a:schemeClr val="accent1">
              <a:lumMod val="20000"/>
              <a:lumOff val="80000"/>
            </a:schemeClr>
          </a:solidFill>
          <a:ln>
            <a:solidFill>
              <a:schemeClr val="tx1"/>
            </a:solidFill>
          </a:ln>
        </p:spPr>
        <p:txBody>
          <a:bodyPr wrap="square">
            <a:spAutoFit/>
          </a:bodyPr>
          <a:lstStyle/>
          <a:p>
            <a:r>
              <a:rPr lang="tr-TR" sz="1600" dirty="0"/>
              <a:t>Türkiye’nin matematik </a:t>
            </a:r>
            <a:r>
              <a:rPr lang="tr-TR" sz="1600" dirty="0" smtClean="0"/>
              <a:t>alanında, okuma </a:t>
            </a:r>
            <a:r>
              <a:rPr lang="tr-TR" sz="1600" dirty="0"/>
              <a:t>ve fen alanlarına kıyasla daha fazla </a:t>
            </a:r>
            <a:r>
              <a:rPr lang="tr-TR" sz="1600" dirty="0" smtClean="0"/>
              <a:t>oranda öğrencisinin </a:t>
            </a:r>
            <a:r>
              <a:rPr lang="tr-TR" sz="1600" dirty="0"/>
              <a:t>üst performans düzeyine ulaşmış olduğu görülmektedir. </a:t>
            </a:r>
            <a:endParaRPr lang="tr-TR" sz="1600" dirty="0" smtClean="0"/>
          </a:p>
          <a:p>
            <a:r>
              <a:rPr lang="tr-TR" sz="1600" dirty="0" smtClean="0"/>
              <a:t>Bu </a:t>
            </a:r>
            <a:r>
              <a:rPr lang="tr-TR" sz="1600" dirty="0"/>
              <a:t>farklılığın diğer ülkelerde de genel olarak benzer yönde olduğu dikkat çekmektedir.</a:t>
            </a:r>
          </a:p>
        </p:txBody>
      </p:sp>
      <p:sp>
        <p:nvSpPr>
          <p:cNvPr id="698" name="Dikdörtgen 697"/>
          <p:cNvSpPr/>
          <p:nvPr/>
        </p:nvSpPr>
        <p:spPr>
          <a:xfrm>
            <a:off x="287524" y="4227934"/>
            <a:ext cx="5760640" cy="584775"/>
          </a:xfrm>
          <a:prstGeom prst="rect">
            <a:avLst/>
          </a:prstGeom>
        </p:spPr>
        <p:txBody>
          <a:bodyPr wrap="square">
            <a:spAutoFit/>
          </a:bodyPr>
          <a:lstStyle/>
          <a:p>
            <a:pPr algn="ctr"/>
            <a:r>
              <a:rPr lang="tr-TR" sz="1600" b="1" dirty="0" smtClean="0">
                <a:solidFill>
                  <a:srgbClr val="FF0000"/>
                </a:solidFill>
              </a:rPr>
              <a:t>2006’dan bu yana üst performans düzeyine ulaşmış öğrenci oranlarında genel bir artış eğilimi görülmektedir.</a:t>
            </a:r>
            <a:endParaRPr lang="tr-TR" sz="1600" dirty="0">
              <a:solidFill>
                <a:srgbClr val="FF0000"/>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377709452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Kristal">
  <a:themeElements>
    <a:clrScheme name="Mor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7459</TotalTime>
  <Words>1845</Words>
  <Application>Microsoft Office PowerPoint</Application>
  <PresentationFormat>Ekran Gösterisi (16:9)</PresentationFormat>
  <Paragraphs>629</Paragraphs>
  <Slides>41</Slides>
  <Notes>23</Notes>
  <HiddenSlides>0</HiddenSlides>
  <MMClips>0</MMClips>
  <ScaleCrop>false</ScaleCrop>
  <HeadingPairs>
    <vt:vector size="8" baseType="variant">
      <vt:variant>
        <vt:lpstr>Kullanılan Yazı Tipleri</vt:lpstr>
      </vt:variant>
      <vt:variant>
        <vt:i4>12</vt:i4>
      </vt:variant>
      <vt:variant>
        <vt:lpstr>Tema</vt:lpstr>
      </vt:variant>
      <vt:variant>
        <vt:i4>4</vt:i4>
      </vt:variant>
      <vt:variant>
        <vt:lpstr>Eklenmiş OLE Hizmet Programları</vt:lpstr>
      </vt:variant>
      <vt:variant>
        <vt:i4>1</vt:i4>
      </vt:variant>
      <vt:variant>
        <vt:lpstr>Slayt Başlıkları</vt:lpstr>
      </vt:variant>
      <vt:variant>
        <vt:i4>41</vt:i4>
      </vt:variant>
    </vt:vector>
  </HeadingPairs>
  <TitlesOfParts>
    <vt:vector size="58" baseType="lpstr">
      <vt:lpstr>ＭＳ 明朝</vt:lpstr>
      <vt:lpstr>ＭＳ Ｐゴシック</vt:lpstr>
      <vt:lpstr>Arial</vt:lpstr>
      <vt:lpstr>Arial Black</vt:lpstr>
      <vt:lpstr>Bookman Old Style</vt:lpstr>
      <vt:lpstr>Calibri</vt:lpstr>
      <vt:lpstr>Century Gothic</vt:lpstr>
      <vt:lpstr>Tempus Sans ITC</vt:lpstr>
      <vt:lpstr>Times New Roman</vt:lpstr>
      <vt:lpstr>Trebuchet MS</vt:lpstr>
      <vt:lpstr>Wingdings</vt:lpstr>
      <vt:lpstr>Wingdings 3</vt:lpstr>
      <vt:lpstr>Ofis Teması</vt:lpstr>
      <vt:lpstr>Ion Boardroom</vt:lpstr>
      <vt:lpstr>Kristal</vt:lpstr>
      <vt:lpstr>1_Ofis Teması</vt:lpstr>
      <vt:lpstr>Image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PISA 2018 PİLOT UYGULAMA SÜRECİ Uygulama Sorularının Belirlenmesi</vt:lpstr>
      <vt:lpstr>PowerPoint Sunusu</vt:lpstr>
      <vt:lpstr>PowerPoint Sunusu</vt:lpstr>
      <vt:lpstr>PowerPoint Sunusu</vt:lpstr>
      <vt:lpstr>PowerPoint Sunusu</vt:lpstr>
      <vt:lpstr>2) Öğrencilerin Belirlenmesi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Uygulama Sonuçlarının Raporlaştırılması</vt:lpstr>
      <vt:lpstr>             ?Sorular?</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MK</dc:creator>
  <cp:lastModifiedBy>Umut ERKINTAS</cp:lastModifiedBy>
  <cp:revision>110</cp:revision>
  <cp:lastPrinted>2013-12-04T17:11:01Z</cp:lastPrinted>
  <dcterms:created xsi:type="dcterms:W3CDTF">2013-12-04T13:32:26Z</dcterms:created>
  <dcterms:modified xsi:type="dcterms:W3CDTF">2016-05-06T08:01:05Z</dcterms:modified>
</cp:coreProperties>
</file>