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  <p:sldMasterId id="2147484337" r:id="rId2"/>
  </p:sldMasterIdLst>
  <p:notesMasterIdLst>
    <p:notesMasterId r:id="rId21"/>
  </p:notesMasterIdLst>
  <p:sldIdLst>
    <p:sldId id="597" r:id="rId3"/>
    <p:sldId id="458" r:id="rId4"/>
    <p:sldId id="417" r:id="rId5"/>
    <p:sldId id="462" r:id="rId6"/>
    <p:sldId id="455" r:id="rId7"/>
    <p:sldId id="447" r:id="rId8"/>
    <p:sldId id="581" r:id="rId9"/>
    <p:sldId id="385" r:id="rId10"/>
    <p:sldId id="384" r:id="rId11"/>
    <p:sldId id="386" r:id="rId12"/>
    <p:sldId id="388" r:id="rId13"/>
    <p:sldId id="585" r:id="rId14"/>
    <p:sldId id="522" r:id="rId15"/>
    <p:sldId id="590" r:id="rId16"/>
    <p:sldId id="531" r:id="rId17"/>
    <p:sldId id="558" r:id="rId18"/>
    <p:sldId id="549" r:id="rId19"/>
    <p:sldId id="570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536EB9"/>
    <a:srgbClr val="1EB1B8"/>
    <a:srgbClr val="FF00FF"/>
    <a:srgbClr val="CC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0" autoAdjust="0"/>
    <p:restoredTop sz="93925" autoAdjust="0"/>
  </p:normalViewPr>
  <p:slideViewPr>
    <p:cSldViewPr>
      <p:cViewPr varScale="1">
        <p:scale>
          <a:sx n="65" d="100"/>
          <a:sy n="65" d="100"/>
        </p:scale>
        <p:origin x="-13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350;eref\Desktop\Timss%20MAT%208%20S&#305;n&#305;f\TIMMS%202011%20Matematik%208.%20S&#305;n&#305;f%20Grafikler%20&#304;&#231;in%20Excell%20Dosyalar&#305;\B&#246;l&#252;m%201%20Y&#305;llara%20g&#246;re%20TIMSS%20Ba&#351;ar&#305;s&#30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6.2402060853504505E-2"/>
                  <c:y val="8.9653232719975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732939632545957E-2"/>
                  <c:y val="9.5702561759554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866093127246863E-3"/>
                  <c:y val="8.430986752738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0000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Sayfa1!$B$6:$D$6</c:f>
              <c:numCache>
                <c:formatCode>General</c:formatCode>
                <c:ptCount val="3"/>
                <c:pt idx="0">
                  <c:v>1999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Sayfa1!$B$7:$D$7</c:f>
              <c:numCache>
                <c:formatCode>General</c:formatCode>
                <c:ptCount val="3"/>
                <c:pt idx="0">
                  <c:v>429</c:v>
                </c:pt>
                <c:pt idx="1">
                  <c:v>432</c:v>
                </c:pt>
                <c:pt idx="2">
                  <c:v>452</c:v>
                </c:pt>
              </c:numCache>
            </c:numRef>
          </c:val>
          <c:smooth val="0"/>
        </c:ser>
        <c:ser>
          <c:idx val="1"/>
          <c:order val="1"/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8.1790123456790167E-2"/>
                  <c:y val="-8.110969459817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765432098765638E-3"/>
                  <c:y val="-8.0711515267634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699620880722202E-3"/>
                  <c:y val="-8.159802310471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99CC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Sayfa1!$B$6:$D$6</c:f>
              <c:numCache>
                <c:formatCode>General</c:formatCode>
                <c:ptCount val="3"/>
                <c:pt idx="0">
                  <c:v>1999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Sayfa1!$B$8:$D$8</c:f>
              <c:numCache>
                <c:formatCode>General</c:formatCode>
                <c:ptCount val="3"/>
                <c:pt idx="0">
                  <c:v>487</c:v>
                </c:pt>
                <c:pt idx="1">
                  <c:v>500</c:v>
                </c:pt>
                <c:pt idx="2">
                  <c:v>500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589888"/>
        <c:axId val="95591424"/>
      </c:lineChart>
      <c:catAx>
        <c:axId val="9558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Calibri" pitchFamily="34" charset="0"/>
              </a:defRPr>
            </a:pPr>
            <a:endParaRPr lang="tr-TR"/>
          </a:p>
        </c:txPr>
        <c:crossAx val="95591424"/>
        <c:crosses val="autoZero"/>
        <c:auto val="1"/>
        <c:lblAlgn val="ctr"/>
        <c:lblOffset val="100"/>
        <c:noMultiLvlLbl val="0"/>
      </c:catAx>
      <c:valAx>
        <c:axId val="9559142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r-TR"/>
          </a:p>
        </c:txPr>
        <c:crossAx val="95589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58F50-E3AC-433E-A613-B7FDFEDF4ED2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8B6F0E-0CC4-4645-9A74-D65695D8CE5D}">
      <dgm:prSet phldrT="[Metin]" custT="1"/>
      <dgm:spPr>
        <a:xfrm>
          <a:off x="3336481" y="1967305"/>
          <a:ext cx="2410852" cy="2281165"/>
        </a:xfrm>
        <a:prstGeom prst="ellipse">
          <a:avLst/>
        </a:prstGeom>
        <a:solidFill>
          <a:srgbClr val="0000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Bağlamsal Değerlendirme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2F01463E-CB15-461E-8A9C-80AFE7B1A530}" type="parTrans" cxnId="{511C8C43-B854-48F7-9AFC-55F42FE78E16}">
      <dgm:prSet/>
      <dgm:spPr/>
      <dgm:t>
        <a:bodyPr/>
        <a:lstStyle/>
        <a:p>
          <a:endParaRPr lang="en-US"/>
        </a:p>
      </dgm:t>
    </dgm:pt>
    <dgm:pt modelId="{89F0EB6F-6C5E-40AB-B19B-005336F2E357}" type="sibTrans" cxnId="{511C8C43-B854-48F7-9AFC-55F42FE78E16}">
      <dgm:prSet/>
      <dgm:spPr/>
      <dgm:t>
        <a:bodyPr/>
        <a:lstStyle/>
        <a:p>
          <a:endParaRPr lang="en-US"/>
        </a:p>
      </dgm:t>
    </dgm:pt>
    <dgm:pt modelId="{ED4A2DD1-F552-47D4-86E7-FFA442F7A388}">
      <dgm:prSet phldrT="[Metin]" custT="1"/>
      <dgm:spPr>
        <a:xfrm>
          <a:off x="3719728" y="-23407"/>
          <a:ext cx="1644359" cy="1634526"/>
        </a:xfrm>
        <a:prstGeom prst="ellipse">
          <a:avLst/>
        </a:prstGeom>
        <a:solidFill>
          <a:srgbClr val="CC0000">
            <a:lumMod val="60000"/>
            <a:lumOff val="40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Öğretim Programı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322602C9-4218-41C9-82ED-FCF7942BB6B5}" type="parTrans" cxnId="{F9D9FC5F-9E89-494A-B820-7AE6456D8459}">
      <dgm:prSet/>
      <dgm:spPr/>
      <dgm:t>
        <a:bodyPr/>
        <a:lstStyle/>
        <a:p>
          <a:endParaRPr lang="en-US"/>
        </a:p>
      </dgm:t>
    </dgm:pt>
    <dgm:pt modelId="{A1B30F77-4E19-4787-A32A-644EB111743C}" type="sibTrans" cxnId="{F9D9FC5F-9E89-494A-B820-7AE6456D8459}">
      <dgm:prSet/>
      <dgm:spPr>
        <a:xfrm>
          <a:off x="2172912" y="738892"/>
          <a:ext cx="4737990" cy="4737990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rgbClr val="CED5D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4BC6594A-22D1-407B-A6DE-FD3ED569AFDE}">
      <dgm:prSet phldrT="[Metin]" custT="1"/>
      <dgm:spPr>
        <a:xfrm>
          <a:off x="5919121" y="1590328"/>
          <a:ext cx="1647122" cy="160496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i="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Öğretmen</a:t>
          </a:r>
          <a:endParaRPr lang="en-US" sz="2000" b="1" i="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1D07D52E-3FD9-43EA-95BD-BE4F7A908D13}" type="parTrans" cxnId="{49A8560F-6127-4F3F-92D2-431EF3383DF1}">
      <dgm:prSet/>
      <dgm:spPr/>
      <dgm:t>
        <a:bodyPr/>
        <a:lstStyle/>
        <a:p>
          <a:endParaRPr lang="en-US"/>
        </a:p>
      </dgm:t>
    </dgm:pt>
    <dgm:pt modelId="{C3240240-5F98-47E3-A713-6303A8E8F768}" type="sibTrans" cxnId="{49A8560F-6127-4F3F-92D2-431EF3383DF1}">
      <dgm:prSet/>
      <dgm:spPr>
        <a:xfrm>
          <a:off x="2172912" y="738892"/>
          <a:ext cx="4737990" cy="473799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rgbClr val="CED5DD">
            <a:hueOff val="-3180011"/>
            <a:satOff val="20482"/>
            <a:lumOff val="-1186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3AED45D0-8902-4C36-A705-274805996CEE}">
      <dgm:prSet phldrT="[Metin]" custT="1"/>
      <dgm:spPr>
        <a:xfrm>
          <a:off x="5138685" y="4216602"/>
          <a:ext cx="1526753" cy="1526753"/>
        </a:xfrm>
        <a:prstGeom prst="ellipse">
          <a:avLst/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Öğrenci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56E54BEB-C637-42E4-93FA-7E179B7D3960}" type="parTrans" cxnId="{2921B7C1-DC72-42CC-AF90-85F767AC0E57}">
      <dgm:prSet/>
      <dgm:spPr/>
      <dgm:t>
        <a:bodyPr/>
        <a:lstStyle/>
        <a:p>
          <a:endParaRPr lang="en-US"/>
        </a:p>
      </dgm:t>
    </dgm:pt>
    <dgm:pt modelId="{1A1E15B3-A54D-4125-9F7C-5E3D57D2D8DD}" type="sibTrans" cxnId="{2921B7C1-DC72-42CC-AF90-85F767AC0E57}">
      <dgm:prSet/>
      <dgm:spPr>
        <a:xfrm>
          <a:off x="2172912" y="738892"/>
          <a:ext cx="4737990" cy="473799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1D08E106-114A-409F-83A3-928C2B5B4081}">
      <dgm:prSet phldrT="[Metin]" custT="1"/>
      <dgm:spPr>
        <a:xfrm>
          <a:off x="2418376" y="4216602"/>
          <a:ext cx="1526753" cy="1526753"/>
        </a:xfrm>
        <a:prstGeom prst="ellipse">
          <a:avLst/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4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Okul</a:t>
          </a:r>
          <a:endParaRPr lang="en-US" sz="24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C30A9868-D07D-4D53-B2F4-380CD68882B3}" type="parTrans" cxnId="{870D8256-62DE-459C-8A99-C90E94F892FE}">
      <dgm:prSet/>
      <dgm:spPr/>
      <dgm:t>
        <a:bodyPr/>
        <a:lstStyle/>
        <a:p>
          <a:endParaRPr lang="en-US"/>
        </a:p>
      </dgm:t>
    </dgm:pt>
    <dgm:pt modelId="{646A28DA-339F-4578-85AD-2193FC8D6ACB}" type="sibTrans" cxnId="{870D8256-62DE-459C-8A99-C90E94F892FE}">
      <dgm:prSet/>
      <dgm:spPr>
        <a:xfrm>
          <a:off x="2172912" y="738892"/>
          <a:ext cx="4737990" cy="473799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7CEECAF5-C9FA-4307-A560-283A6EFAC750}">
      <dgm:prSet phldrT="[Metin]" custT="1"/>
      <dgm:spPr>
        <a:xfrm>
          <a:off x="1577755" y="1629436"/>
          <a:ext cx="1526753" cy="1526753"/>
        </a:xfrm>
        <a:prstGeom prst="ellipse">
          <a:avLst/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400" b="1" i="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Veli</a:t>
          </a:r>
          <a:r>
            <a:rPr lang="tr-TR" sz="900" b="1" i="0" dirty="0" smtClean="0">
              <a:solidFill>
                <a:srgbClr val="FFFFFF"/>
              </a:solidFill>
              <a:latin typeface="Verdana"/>
              <a:ea typeface="+mn-ea"/>
              <a:cs typeface="+mn-cs"/>
            </a:rPr>
            <a:t> </a:t>
          </a:r>
          <a:endParaRPr lang="en-US" sz="900" b="1" i="0" dirty="0">
            <a:solidFill>
              <a:srgbClr val="FFFFFF"/>
            </a:solidFill>
            <a:latin typeface="Verdana"/>
            <a:ea typeface="+mn-ea"/>
            <a:cs typeface="+mn-cs"/>
          </a:endParaRPr>
        </a:p>
      </dgm:t>
    </dgm:pt>
    <dgm:pt modelId="{3454160C-C599-467F-8A84-0DD754BAB20E}" type="parTrans" cxnId="{A1BD207A-0452-470D-B95E-97659EBACCDD}">
      <dgm:prSet/>
      <dgm:spPr/>
      <dgm:t>
        <a:bodyPr/>
        <a:lstStyle/>
        <a:p>
          <a:endParaRPr lang="tr-TR"/>
        </a:p>
      </dgm:t>
    </dgm:pt>
    <dgm:pt modelId="{3CAE5E82-BA54-4C68-A9B2-DFF9DF566683}" type="sibTrans" cxnId="{A1BD207A-0452-470D-B95E-97659EBACCDD}">
      <dgm:prSet/>
      <dgm:spPr>
        <a:xfrm>
          <a:off x="2172912" y="738892"/>
          <a:ext cx="4737990" cy="4737990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>
          <a:noFill/>
        </a:ln>
        <a:effectLst/>
      </dgm:spPr>
      <dgm:t>
        <a:bodyPr/>
        <a:lstStyle/>
        <a:p>
          <a:endParaRPr lang="tr-TR"/>
        </a:p>
      </dgm:t>
    </dgm:pt>
    <dgm:pt modelId="{537B1218-493F-4945-AB44-A6B5DF8CCBE2}" type="pres">
      <dgm:prSet presAssocID="{08E58F50-E3AC-433E-A613-B7FDFEDF4ED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0276C9-0437-4718-BCF6-036CDD7D35C4}" type="pres">
      <dgm:prSet presAssocID="{A78B6F0E-0CC4-4645-9A74-D65695D8CE5D}" presName="centerShape" presStyleLbl="node0" presStyleIdx="0" presStyleCnt="1" custScaleX="110535" custScaleY="104589"/>
      <dgm:spPr/>
      <dgm:t>
        <a:bodyPr/>
        <a:lstStyle/>
        <a:p>
          <a:endParaRPr lang="en-US"/>
        </a:p>
      </dgm:t>
    </dgm:pt>
    <dgm:pt modelId="{71105C7D-B07D-4087-AD99-9EA8B1C0D804}" type="pres">
      <dgm:prSet presAssocID="{ED4A2DD1-F552-47D4-86E7-FFA442F7A388}" presName="node" presStyleLbl="node1" presStyleIdx="0" presStyleCnt="5" custScaleX="107703" custScaleY="107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F5A7F-1535-4B4B-AEE8-FE68B49672C8}" type="pres">
      <dgm:prSet presAssocID="{ED4A2DD1-F552-47D4-86E7-FFA442F7A388}" presName="dummy" presStyleCnt="0"/>
      <dgm:spPr/>
      <dgm:t>
        <a:bodyPr/>
        <a:lstStyle/>
        <a:p>
          <a:endParaRPr lang="tr-TR"/>
        </a:p>
      </dgm:t>
    </dgm:pt>
    <dgm:pt modelId="{E47AEEF4-4604-4FF5-978E-25AE1B8FAC2C}" type="pres">
      <dgm:prSet presAssocID="{A1B30F77-4E19-4787-A32A-644EB111743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8AF93CB-0AE4-487C-B7FB-39AE17EC8F56}" type="pres">
      <dgm:prSet presAssocID="{4BC6594A-22D1-407B-A6DE-FD3ED569AFDE}" presName="node" presStyleLbl="node1" presStyleIdx="1" presStyleCnt="5" custScaleX="107884" custScaleY="105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E90EC-16D6-47AB-8120-A34A3CF5182D}" type="pres">
      <dgm:prSet presAssocID="{4BC6594A-22D1-407B-A6DE-FD3ED569AFDE}" presName="dummy" presStyleCnt="0"/>
      <dgm:spPr/>
      <dgm:t>
        <a:bodyPr/>
        <a:lstStyle/>
        <a:p>
          <a:endParaRPr lang="tr-TR"/>
        </a:p>
      </dgm:t>
    </dgm:pt>
    <dgm:pt modelId="{F418E923-A5C8-4564-B512-1DBB4C2AE11B}" type="pres">
      <dgm:prSet presAssocID="{C3240240-5F98-47E3-A713-6303A8E8F76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7FB0254-3FE5-4600-A5CB-0F238F78B5A9}" type="pres">
      <dgm:prSet presAssocID="{3AED45D0-8902-4C36-A705-274805996C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03BF9-F300-4844-88F1-ED39CF4B972B}" type="pres">
      <dgm:prSet presAssocID="{3AED45D0-8902-4C36-A705-274805996CEE}" presName="dummy" presStyleCnt="0"/>
      <dgm:spPr/>
      <dgm:t>
        <a:bodyPr/>
        <a:lstStyle/>
        <a:p>
          <a:endParaRPr lang="tr-TR"/>
        </a:p>
      </dgm:t>
    </dgm:pt>
    <dgm:pt modelId="{7AE3B19E-EFFE-46ED-BA4A-2CF942C9B926}" type="pres">
      <dgm:prSet presAssocID="{1A1E15B3-A54D-4125-9F7C-5E3D57D2D8D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34F6CF6-CF27-4E85-A0EA-360AD04FA6B6}" type="pres">
      <dgm:prSet presAssocID="{1D08E106-114A-409F-83A3-928C2B5B40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E25E8-174A-40DA-BC0A-0EDC9D88AEC7}" type="pres">
      <dgm:prSet presAssocID="{1D08E106-114A-409F-83A3-928C2B5B4081}" presName="dummy" presStyleCnt="0"/>
      <dgm:spPr/>
      <dgm:t>
        <a:bodyPr/>
        <a:lstStyle/>
        <a:p>
          <a:endParaRPr lang="tr-TR"/>
        </a:p>
      </dgm:t>
    </dgm:pt>
    <dgm:pt modelId="{53BF4117-207B-400D-990E-679AADA95EEE}" type="pres">
      <dgm:prSet presAssocID="{646A28DA-339F-4578-85AD-2193FC8D6AC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5887D24-A2F6-4821-A8B8-D2689AD2D19E}" type="pres">
      <dgm:prSet presAssocID="{7CEECAF5-C9FA-4307-A560-283A6EFAC7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76F1-6B4D-4265-A837-68F9D826503D}" type="pres">
      <dgm:prSet presAssocID="{7CEECAF5-C9FA-4307-A560-283A6EFAC750}" presName="dummy" presStyleCnt="0"/>
      <dgm:spPr/>
      <dgm:t>
        <a:bodyPr/>
        <a:lstStyle/>
        <a:p>
          <a:endParaRPr lang="tr-TR"/>
        </a:p>
      </dgm:t>
    </dgm:pt>
    <dgm:pt modelId="{B33103C7-0A15-4FD6-B247-DA832CA75850}" type="pres">
      <dgm:prSet presAssocID="{3CAE5E82-BA54-4C68-A9B2-DFF9DF566683}" presName="sibTrans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870D8256-62DE-459C-8A99-C90E94F892FE}" srcId="{A78B6F0E-0CC4-4645-9A74-D65695D8CE5D}" destId="{1D08E106-114A-409F-83A3-928C2B5B4081}" srcOrd="3" destOrd="0" parTransId="{C30A9868-D07D-4D53-B2F4-380CD68882B3}" sibTransId="{646A28DA-339F-4578-85AD-2193FC8D6ACB}"/>
    <dgm:cxn modelId="{41AD7A21-2F66-4BC9-A60E-2F4361E2F00D}" type="presOf" srcId="{1A1E15B3-A54D-4125-9F7C-5E3D57D2D8DD}" destId="{7AE3B19E-EFFE-46ED-BA4A-2CF942C9B926}" srcOrd="0" destOrd="0" presId="urn:microsoft.com/office/officeart/2005/8/layout/radial6"/>
    <dgm:cxn modelId="{3E5B1057-920D-4842-8C03-4683B6B9471B}" type="presOf" srcId="{7CEECAF5-C9FA-4307-A560-283A6EFAC750}" destId="{D5887D24-A2F6-4821-A8B8-D2689AD2D19E}" srcOrd="0" destOrd="0" presId="urn:microsoft.com/office/officeart/2005/8/layout/radial6"/>
    <dgm:cxn modelId="{364DF4ED-3229-452E-8163-B6C1C29F7C0A}" type="presOf" srcId="{4BC6594A-22D1-407B-A6DE-FD3ED569AFDE}" destId="{98AF93CB-0AE4-487C-B7FB-39AE17EC8F56}" srcOrd="0" destOrd="0" presId="urn:microsoft.com/office/officeart/2005/8/layout/radial6"/>
    <dgm:cxn modelId="{81F02E86-3800-437A-AA49-B2B8FA318FBC}" type="presOf" srcId="{1D08E106-114A-409F-83A3-928C2B5B4081}" destId="{F34F6CF6-CF27-4E85-A0EA-360AD04FA6B6}" srcOrd="0" destOrd="0" presId="urn:microsoft.com/office/officeart/2005/8/layout/radial6"/>
    <dgm:cxn modelId="{F9D9FC5F-9E89-494A-B820-7AE6456D8459}" srcId="{A78B6F0E-0CC4-4645-9A74-D65695D8CE5D}" destId="{ED4A2DD1-F552-47D4-86E7-FFA442F7A388}" srcOrd="0" destOrd="0" parTransId="{322602C9-4218-41C9-82ED-FCF7942BB6B5}" sibTransId="{A1B30F77-4E19-4787-A32A-644EB111743C}"/>
    <dgm:cxn modelId="{49A8560F-6127-4F3F-92D2-431EF3383DF1}" srcId="{A78B6F0E-0CC4-4645-9A74-D65695D8CE5D}" destId="{4BC6594A-22D1-407B-A6DE-FD3ED569AFDE}" srcOrd="1" destOrd="0" parTransId="{1D07D52E-3FD9-43EA-95BD-BE4F7A908D13}" sibTransId="{C3240240-5F98-47E3-A713-6303A8E8F768}"/>
    <dgm:cxn modelId="{2921B7C1-DC72-42CC-AF90-85F767AC0E57}" srcId="{A78B6F0E-0CC4-4645-9A74-D65695D8CE5D}" destId="{3AED45D0-8902-4C36-A705-274805996CEE}" srcOrd="2" destOrd="0" parTransId="{56E54BEB-C637-42E4-93FA-7E179B7D3960}" sibTransId="{1A1E15B3-A54D-4125-9F7C-5E3D57D2D8DD}"/>
    <dgm:cxn modelId="{FB0E91C5-514A-4F21-B8C5-07DC4289207B}" type="presOf" srcId="{08E58F50-E3AC-433E-A613-B7FDFEDF4ED2}" destId="{537B1218-493F-4945-AB44-A6B5DF8CCBE2}" srcOrd="0" destOrd="0" presId="urn:microsoft.com/office/officeart/2005/8/layout/radial6"/>
    <dgm:cxn modelId="{511C8C43-B854-48F7-9AFC-55F42FE78E16}" srcId="{08E58F50-E3AC-433E-A613-B7FDFEDF4ED2}" destId="{A78B6F0E-0CC4-4645-9A74-D65695D8CE5D}" srcOrd="0" destOrd="0" parTransId="{2F01463E-CB15-461E-8A9C-80AFE7B1A530}" sibTransId="{89F0EB6F-6C5E-40AB-B19B-005336F2E357}"/>
    <dgm:cxn modelId="{2D927F37-D54B-4BDE-BA08-5F4F26F7BC1E}" type="presOf" srcId="{3CAE5E82-BA54-4C68-A9B2-DFF9DF566683}" destId="{B33103C7-0A15-4FD6-B247-DA832CA75850}" srcOrd="0" destOrd="0" presId="urn:microsoft.com/office/officeart/2005/8/layout/radial6"/>
    <dgm:cxn modelId="{5B631E78-A8D2-4513-B5C6-8A570447F62B}" type="presOf" srcId="{A78B6F0E-0CC4-4645-9A74-D65695D8CE5D}" destId="{F90276C9-0437-4718-BCF6-036CDD7D35C4}" srcOrd="0" destOrd="0" presId="urn:microsoft.com/office/officeart/2005/8/layout/radial6"/>
    <dgm:cxn modelId="{E58F1DBA-CA34-4599-AFD1-72E8EB34DEB1}" type="presOf" srcId="{ED4A2DD1-F552-47D4-86E7-FFA442F7A388}" destId="{71105C7D-B07D-4087-AD99-9EA8B1C0D804}" srcOrd="0" destOrd="0" presId="urn:microsoft.com/office/officeart/2005/8/layout/radial6"/>
    <dgm:cxn modelId="{5D28EF91-9F47-4C3B-B6A2-FBC156F89C33}" type="presOf" srcId="{3AED45D0-8902-4C36-A705-274805996CEE}" destId="{C7FB0254-3FE5-4600-A5CB-0F238F78B5A9}" srcOrd="0" destOrd="0" presId="urn:microsoft.com/office/officeart/2005/8/layout/radial6"/>
    <dgm:cxn modelId="{DFE81C00-11B2-408B-9C36-BBDBB8D06A19}" type="presOf" srcId="{A1B30F77-4E19-4787-A32A-644EB111743C}" destId="{E47AEEF4-4604-4FF5-978E-25AE1B8FAC2C}" srcOrd="0" destOrd="0" presId="urn:microsoft.com/office/officeart/2005/8/layout/radial6"/>
    <dgm:cxn modelId="{C2CEC2CD-EE50-48AD-A3F1-59F1AF067BAD}" type="presOf" srcId="{C3240240-5F98-47E3-A713-6303A8E8F768}" destId="{F418E923-A5C8-4564-B512-1DBB4C2AE11B}" srcOrd="0" destOrd="0" presId="urn:microsoft.com/office/officeart/2005/8/layout/radial6"/>
    <dgm:cxn modelId="{8B10F1EB-6099-406B-BDE9-18F70948AD45}" type="presOf" srcId="{646A28DA-339F-4578-85AD-2193FC8D6ACB}" destId="{53BF4117-207B-400D-990E-679AADA95EEE}" srcOrd="0" destOrd="0" presId="urn:microsoft.com/office/officeart/2005/8/layout/radial6"/>
    <dgm:cxn modelId="{A1BD207A-0452-470D-B95E-97659EBACCDD}" srcId="{A78B6F0E-0CC4-4645-9A74-D65695D8CE5D}" destId="{7CEECAF5-C9FA-4307-A560-283A6EFAC750}" srcOrd="4" destOrd="0" parTransId="{3454160C-C599-467F-8A84-0DD754BAB20E}" sibTransId="{3CAE5E82-BA54-4C68-A9B2-DFF9DF566683}"/>
    <dgm:cxn modelId="{54313607-FEE5-4020-ACDF-6D2EA80D6EA2}" type="presParOf" srcId="{537B1218-493F-4945-AB44-A6B5DF8CCBE2}" destId="{F90276C9-0437-4718-BCF6-036CDD7D35C4}" srcOrd="0" destOrd="0" presId="urn:microsoft.com/office/officeart/2005/8/layout/radial6"/>
    <dgm:cxn modelId="{2F7894C6-D61A-4FBC-86D0-3B108000EDC2}" type="presParOf" srcId="{537B1218-493F-4945-AB44-A6B5DF8CCBE2}" destId="{71105C7D-B07D-4087-AD99-9EA8B1C0D804}" srcOrd="1" destOrd="0" presId="urn:microsoft.com/office/officeart/2005/8/layout/radial6"/>
    <dgm:cxn modelId="{95CD4F78-5CD8-4535-8878-6D301F84411F}" type="presParOf" srcId="{537B1218-493F-4945-AB44-A6B5DF8CCBE2}" destId="{775F5A7F-1535-4B4B-AEE8-FE68B49672C8}" srcOrd="2" destOrd="0" presId="urn:microsoft.com/office/officeart/2005/8/layout/radial6"/>
    <dgm:cxn modelId="{B909B62A-FC86-4299-8FCA-2E009605CEC7}" type="presParOf" srcId="{537B1218-493F-4945-AB44-A6B5DF8CCBE2}" destId="{E47AEEF4-4604-4FF5-978E-25AE1B8FAC2C}" srcOrd="3" destOrd="0" presId="urn:microsoft.com/office/officeart/2005/8/layout/radial6"/>
    <dgm:cxn modelId="{3B10B193-EF8B-4D28-A0C8-1A3FEBCD9F6A}" type="presParOf" srcId="{537B1218-493F-4945-AB44-A6B5DF8CCBE2}" destId="{98AF93CB-0AE4-487C-B7FB-39AE17EC8F56}" srcOrd="4" destOrd="0" presId="urn:microsoft.com/office/officeart/2005/8/layout/radial6"/>
    <dgm:cxn modelId="{867A08D8-3191-4326-A00B-FB0FFD779C1E}" type="presParOf" srcId="{537B1218-493F-4945-AB44-A6B5DF8CCBE2}" destId="{792E90EC-16D6-47AB-8120-A34A3CF5182D}" srcOrd="5" destOrd="0" presId="urn:microsoft.com/office/officeart/2005/8/layout/radial6"/>
    <dgm:cxn modelId="{893D303D-0CE3-427A-ADF4-63DFFACEB1BC}" type="presParOf" srcId="{537B1218-493F-4945-AB44-A6B5DF8CCBE2}" destId="{F418E923-A5C8-4564-B512-1DBB4C2AE11B}" srcOrd="6" destOrd="0" presId="urn:microsoft.com/office/officeart/2005/8/layout/radial6"/>
    <dgm:cxn modelId="{017BCBA8-42A6-40AA-9A49-9081D515DC03}" type="presParOf" srcId="{537B1218-493F-4945-AB44-A6B5DF8CCBE2}" destId="{C7FB0254-3FE5-4600-A5CB-0F238F78B5A9}" srcOrd="7" destOrd="0" presId="urn:microsoft.com/office/officeart/2005/8/layout/radial6"/>
    <dgm:cxn modelId="{CDE34C76-DCB0-4D6C-817C-9E9AF193DE38}" type="presParOf" srcId="{537B1218-493F-4945-AB44-A6B5DF8CCBE2}" destId="{64803BF9-F300-4844-88F1-ED39CF4B972B}" srcOrd="8" destOrd="0" presId="urn:microsoft.com/office/officeart/2005/8/layout/radial6"/>
    <dgm:cxn modelId="{B553BFB5-C3E6-48C6-9875-244E869670FC}" type="presParOf" srcId="{537B1218-493F-4945-AB44-A6B5DF8CCBE2}" destId="{7AE3B19E-EFFE-46ED-BA4A-2CF942C9B926}" srcOrd="9" destOrd="0" presId="urn:microsoft.com/office/officeart/2005/8/layout/radial6"/>
    <dgm:cxn modelId="{7D584BE7-9E63-487C-A105-FA1D9E0DAEEB}" type="presParOf" srcId="{537B1218-493F-4945-AB44-A6B5DF8CCBE2}" destId="{F34F6CF6-CF27-4E85-A0EA-360AD04FA6B6}" srcOrd="10" destOrd="0" presId="urn:microsoft.com/office/officeart/2005/8/layout/radial6"/>
    <dgm:cxn modelId="{218BEE9B-6969-49EB-982E-83E3F46C7A30}" type="presParOf" srcId="{537B1218-493F-4945-AB44-A6B5DF8CCBE2}" destId="{D5CE25E8-174A-40DA-BC0A-0EDC9D88AEC7}" srcOrd="11" destOrd="0" presId="urn:microsoft.com/office/officeart/2005/8/layout/radial6"/>
    <dgm:cxn modelId="{825383D3-1885-4777-966D-089726DF057E}" type="presParOf" srcId="{537B1218-493F-4945-AB44-A6B5DF8CCBE2}" destId="{53BF4117-207B-400D-990E-679AADA95EEE}" srcOrd="12" destOrd="0" presId="urn:microsoft.com/office/officeart/2005/8/layout/radial6"/>
    <dgm:cxn modelId="{4743D86B-3AF9-4811-A919-3549EC9053C0}" type="presParOf" srcId="{537B1218-493F-4945-AB44-A6B5DF8CCBE2}" destId="{D5887D24-A2F6-4821-A8B8-D2689AD2D19E}" srcOrd="13" destOrd="0" presId="urn:microsoft.com/office/officeart/2005/8/layout/radial6"/>
    <dgm:cxn modelId="{B33AB2EC-4381-4677-8E75-8817F10CF6C1}" type="presParOf" srcId="{537B1218-493F-4945-AB44-A6B5DF8CCBE2}" destId="{548A76F1-6B4D-4265-A837-68F9D826503D}" srcOrd="14" destOrd="0" presId="urn:microsoft.com/office/officeart/2005/8/layout/radial6"/>
    <dgm:cxn modelId="{AD048E79-9CD9-4FE7-B099-54A0B33055AE}" type="presParOf" srcId="{537B1218-493F-4945-AB44-A6B5DF8CCBE2}" destId="{B33103C7-0A15-4FD6-B247-DA832CA7585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FBEEE7-C6EE-4A1B-B984-C65889023F58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C31C4EDE-F667-46CF-9445-889BDE6F1559}">
      <dgm:prSet phldrT="[Metin]"/>
      <dgm:spPr>
        <a:solidFill>
          <a:srgbClr val="C00000"/>
        </a:solidFill>
      </dgm:spPr>
      <dgm:t>
        <a:bodyPr/>
        <a:lstStyle/>
        <a:p>
          <a:r>
            <a:rPr lang="tr-TR" dirty="0" smtClean="0"/>
            <a:t>1995</a:t>
          </a:r>
          <a:endParaRPr lang="tr-TR" dirty="0"/>
        </a:p>
      </dgm:t>
    </dgm:pt>
    <dgm:pt modelId="{70C3F594-087A-4F45-AEC4-CEAF0CCEAFC5}" type="parTrans" cxnId="{211373BB-BAC5-4011-84F0-E9302DE0EAC6}">
      <dgm:prSet/>
      <dgm:spPr/>
      <dgm:t>
        <a:bodyPr/>
        <a:lstStyle/>
        <a:p>
          <a:endParaRPr lang="tr-TR"/>
        </a:p>
      </dgm:t>
    </dgm:pt>
    <dgm:pt modelId="{7B4BE20F-5EFA-4E20-808B-B9ECAF6EF6CA}" type="sibTrans" cxnId="{211373BB-BAC5-4011-84F0-E9302DE0EAC6}">
      <dgm:prSet/>
      <dgm:spPr/>
      <dgm:t>
        <a:bodyPr/>
        <a:lstStyle/>
        <a:p>
          <a:endParaRPr lang="tr-TR"/>
        </a:p>
      </dgm:t>
    </dgm:pt>
    <dgm:pt modelId="{3363503B-7D6D-4961-A115-543EAD7AE625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41 ülke</a:t>
          </a:r>
        </a:p>
      </dgm:t>
    </dgm:pt>
    <dgm:pt modelId="{5110391D-D7AA-473F-8C6F-D32BC87230C1}" type="parTrans" cxnId="{69C6A783-8DAC-4BC9-8F64-4A520A6EEA60}">
      <dgm:prSet/>
      <dgm:spPr/>
      <dgm:t>
        <a:bodyPr/>
        <a:lstStyle/>
        <a:p>
          <a:endParaRPr lang="tr-TR"/>
        </a:p>
      </dgm:t>
    </dgm:pt>
    <dgm:pt modelId="{9A1E1042-9320-4050-ACA7-6F5C212BE52F}" type="sibTrans" cxnId="{69C6A783-8DAC-4BC9-8F64-4A520A6EEA60}">
      <dgm:prSet/>
      <dgm:spPr/>
      <dgm:t>
        <a:bodyPr/>
        <a:lstStyle/>
        <a:p>
          <a:endParaRPr lang="tr-TR"/>
        </a:p>
      </dgm:t>
    </dgm:pt>
    <dgm:pt modelId="{29B375BB-43C5-46D2-A043-30A2D5F0BDA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/>
            <a:t>1999</a:t>
          </a:r>
          <a:endParaRPr lang="tr-TR" dirty="0"/>
        </a:p>
      </dgm:t>
    </dgm:pt>
    <dgm:pt modelId="{1A66690F-B3F6-4E1F-BDA1-2A9175D648D0}" type="parTrans" cxnId="{E156F9A6-9A8C-4618-AB3F-B7EBE8F1B7E7}">
      <dgm:prSet/>
      <dgm:spPr/>
      <dgm:t>
        <a:bodyPr/>
        <a:lstStyle/>
        <a:p>
          <a:endParaRPr lang="tr-TR"/>
        </a:p>
      </dgm:t>
    </dgm:pt>
    <dgm:pt modelId="{C0934740-82D2-426E-B6A2-DBCEB05B6AB1}" type="sibTrans" cxnId="{E156F9A6-9A8C-4618-AB3F-B7EBE8F1B7E7}">
      <dgm:prSet/>
      <dgm:spPr/>
      <dgm:t>
        <a:bodyPr/>
        <a:lstStyle/>
        <a:p>
          <a:endParaRPr lang="tr-TR"/>
        </a:p>
      </dgm:t>
    </dgm:pt>
    <dgm:pt modelId="{970343B3-C997-4DF0-9227-1D858FD3D00E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38 ülke</a:t>
          </a:r>
          <a:endParaRPr lang="tr-TR" sz="2000" b="1" dirty="0">
            <a:latin typeface="Calibri" pitchFamily="34" charset="0"/>
          </a:endParaRPr>
        </a:p>
      </dgm:t>
    </dgm:pt>
    <dgm:pt modelId="{E5049F37-E2AB-4E2F-87D3-E4317306724A}" type="parTrans" cxnId="{C79B8517-1431-42AB-A670-7FF6D19E1E1D}">
      <dgm:prSet/>
      <dgm:spPr/>
      <dgm:t>
        <a:bodyPr/>
        <a:lstStyle/>
        <a:p>
          <a:endParaRPr lang="tr-TR"/>
        </a:p>
      </dgm:t>
    </dgm:pt>
    <dgm:pt modelId="{CCDEDE0E-C08C-44CF-B346-C65D8E7EBD11}" type="sibTrans" cxnId="{C79B8517-1431-42AB-A670-7FF6D19E1E1D}">
      <dgm:prSet/>
      <dgm:spPr/>
      <dgm:t>
        <a:bodyPr/>
        <a:lstStyle/>
        <a:p>
          <a:endParaRPr lang="tr-TR"/>
        </a:p>
      </dgm:t>
    </dgm:pt>
    <dgm:pt modelId="{75A56A4F-6D4B-4501-9E88-75B45434DF60}">
      <dgm:prSet phldrT="[Metin]"/>
      <dgm:spPr>
        <a:solidFill>
          <a:srgbClr val="00B050"/>
        </a:solidFill>
      </dgm:spPr>
      <dgm:t>
        <a:bodyPr/>
        <a:lstStyle/>
        <a:p>
          <a:r>
            <a:rPr lang="tr-TR" dirty="0" smtClean="0">
              <a:solidFill>
                <a:srgbClr val="FF0000"/>
              </a:solidFill>
            </a:rPr>
            <a:t>2003</a:t>
          </a:r>
          <a:endParaRPr lang="tr-TR" dirty="0">
            <a:solidFill>
              <a:srgbClr val="FF0000"/>
            </a:solidFill>
          </a:endParaRPr>
        </a:p>
      </dgm:t>
    </dgm:pt>
    <dgm:pt modelId="{ECB1C004-F28F-458A-9649-979E9DF07540}" type="parTrans" cxnId="{2A166F1C-F049-45AB-BA14-2DBA415F6D77}">
      <dgm:prSet/>
      <dgm:spPr/>
      <dgm:t>
        <a:bodyPr/>
        <a:lstStyle/>
        <a:p>
          <a:endParaRPr lang="tr-TR"/>
        </a:p>
      </dgm:t>
    </dgm:pt>
    <dgm:pt modelId="{88902C02-0EEF-451A-B03E-50CB0BD7EBEC}" type="sibTrans" cxnId="{2A166F1C-F049-45AB-BA14-2DBA415F6D77}">
      <dgm:prSet/>
      <dgm:spPr/>
      <dgm:t>
        <a:bodyPr/>
        <a:lstStyle/>
        <a:p>
          <a:endParaRPr lang="tr-TR"/>
        </a:p>
      </dgm:t>
    </dgm:pt>
    <dgm:pt modelId="{A17BB2EB-7CF6-4C9C-A065-800A45031F43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2007 </a:t>
          </a:r>
          <a:endParaRPr lang="tr-TR" dirty="0"/>
        </a:p>
      </dgm:t>
    </dgm:pt>
    <dgm:pt modelId="{7BA0F852-D1B6-4BD1-8D3B-E032C926B711}" type="parTrans" cxnId="{963B897E-7A53-4989-8641-C35621898584}">
      <dgm:prSet/>
      <dgm:spPr/>
      <dgm:t>
        <a:bodyPr/>
        <a:lstStyle/>
        <a:p>
          <a:endParaRPr lang="tr-TR"/>
        </a:p>
      </dgm:t>
    </dgm:pt>
    <dgm:pt modelId="{14FC0776-55F3-4C63-850F-0707AB6DCDEE}" type="sibTrans" cxnId="{963B897E-7A53-4989-8641-C35621898584}">
      <dgm:prSet/>
      <dgm:spPr/>
      <dgm:t>
        <a:bodyPr/>
        <a:lstStyle/>
        <a:p>
          <a:endParaRPr lang="tr-TR"/>
        </a:p>
      </dgm:t>
    </dgm:pt>
    <dgm:pt modelId="{C3A16229-F6B7-4233-884B-02202E1990BE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46 ülke</a:t>
          </a:r>
          <a:endParaRPr lang="tr-TR" sz="2000" b="1" dirty="0">
            <a:latin typeface="Calibri" pitchFamily="34" charset="0"/>
          </a:endParaRPr>
        </a:p>
      </dgm:t>
    </dgm:pt>
    <dgm:pt modelId="{3360F260-E546-4E43-839E-AC363800D417}" type="parTrans" cxnId="{2632695E-5259-4706-A40A-C4F9DB42E7E5}">
      <dgm:prSet/>
      <dgm:spPr/>
      <dgm:t>
        <a:bodyPr/>
        <a:lstStyle/>
        <a:p>
          <a:endParaRPr lang="tr-TR"/>
        </a:p>
      </dgm:t>
    </dgm:pt>
    <dgm:pt modelId="{8A5DF724-37B9-4F5F-9584-39F2E366F11C}" type="sibTrans" cxnId="{2632695E-5259-4706-A40A-C4F9DB42E7E5}">
      <dgm:prSet/>
      <dgm:spPr/>
      <dgm:t>
        <a:bodyPr/>
        <a:lstStyle/>
        <a:p>
          <a:endParaRPr lang="tr-TR"/>
        </a:p>
      </dgm:t>
    </dgm:pt>
    <dgm:pt modelId="{DB671B9D-88A7-4341-BE5E-8DD42C1E76E7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59 ülke</a:t>
          </a:r>
          <a:endParaRPr lang="tr-TR" sz="2000" b="1" dirty="0">
            <a:latin typeface="Calibri" pitchFamily="34" charset="0"/>
          </a:endParaRPr>
        </a:p>
      </dgm:t>
    </dgm:pt>
    <dgm:pt modelId="{0EF3769E-BD92-49AE-96B8-7DA69C74A137}" type="parTrans" cxnId="{B34DC1AC-B0CC-43FA-B4D6-14061CA189BE}">
      <dgm:prSet/>
      <dgm:spPr/>
      <dgm:t>
        <a:bodyPr/>
        <a:lstStyle/>
        <a:p>
          <a:endParaRPr lang="tr-TR"/>
        </a:p>
      </dgm:t>
    </dgm:pt>
    <dgm:pt modelId="{A3248ECF-AEC4-4F73-9E87-008703EED929}" type="sibTrans" cxnId="{B34DC1AC-B0CC-43FA-B4D6-14061CA189BE}">
      <dgm:prSet/>
      <dgm:spPr/>
      <dgm:t>
        <a:bodyPr/>
        <a:lstStyle/>
        <a:p>
          <a:endParaRPr lang="tr-TR"/>
        </a:p>
      </dgm:t>
    </dgm:pt>
    <dgm:pt modelId="{F8D72892-1B05-4551-A498-175FA23628D7}">
      <dgm:prSet phldrT="[Metin]" custT="1"/>
      <dgm:spPr/>
      <dgm:t>
        <a:bodyPr/>
        <a:lstStyle/>
        <a:p>
          <a:r>
            <a:rPr lang="tr-TR" sz="1800" b="1" dirty="0" smtClean="0">
              <a:latin typeface="Calibri" pitchFamily="34" charset="0"/>
            </a:rPr>
            <a:t>63 ülke</a:t>
          </a:r>
          <a:endParaRPr lang="tr-TR" sz="1800" b="1" dirty="0">
            <a:latin typeface="Calibri" pitchFamily="34" charset="0"/>
          </a:endParaRPr>
        </a:p>
      </dgm:t>
    </dgm:pt>
    <dgm:pt modelId="{E46D6B6F-B7EF-4287-92AE-584657B14BF4}" type="parTrans" cxnId="{345A932F-69F9-45F3-952C-80749128D061}">
      <dgm:prSet/>
      <dgm:spPr/>
      <dgm:t>
        <a:bodyPr/>
        <a:lstStyle/>
        <a:p>
          <a:endParaRPr lang="tr-TR"/>
        </a:p>
      </dgm:t>
    </dgm:pt>
    <dgm:pt modelId="{FCF14037-9915-4E9B-A48B-864831DE0E4E}" type="sibTrans" cxnId="{345A932F-69F9-45F3-952C-80749128D061}">
      <dgm:prSet/>
      <dgm:spPr/>
      <dgm:t>
        <a:bodyPr/>
        <a:lstStyle/>
        <a:p>
          <a:endParaRPr lang="tr-TR"/>
        </a:p>
      </dgm:t>
    </dgm:pt>
    <dgm:pt modelId="{550AE068-2793-4262-8D4D-AFB4858289C0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8.sınıflar katıldı</a:t>
          </a:r>
          <a:endParaRPr lang="tr-TR" sz="2000" b="1" dirty="0">
            <a:latin typeface="Calibri" pitchFamily="34" charset="0"/>
          </a:endParaRPr>
        </a:p>
      </dgm:t>
    </dgm:pt>
    <dgm:pt modelId="{9F82AC96-2945-4A0F-886F-D9033DFCD102}" type="parTrans" cxnId="{8036B6E1-2EB6-48F0-BADF-73868719970A}">
      <dgm:prSet/>
      <dgm:spPr/>
      <dgm:t>
        <a:bodyPr/>
        <a:lstStyle/>
        <a:p>
          <a:endParaRPr lang="tr-TR"/>
        </a:p>
      </dgm:t>
    </dgm:pt>
    <dgm:pt modelId="{D364D428-80E3-4BAF-8F63-91387B8763EB}" type="sibTrans" cxnId="{8036B6E1-2EB6-48F0-BADF-73868719970A}">
      <dgm:prSet/>
      <dgm:spPr/>
      <dgm:t>
        <a:bodyPr/>
        <a:lstStyle/>
        <a:p>
          <a:endParaRPr lang="tr-TR"/>
        </a:p>
      </dgm:t>
    </dgm:pt>
    <dgm:pt modelId="{ABE91DD9-D6FC-4EB7-B595-E4E7207BC408}">
      <dgm:prSet phldrT="[Metin]" custT="1"/>
      <dgm:spPr/>
      <dgm:t>
        <a:bodyPr/>
        <a:lstStyle/>
        <a:p>
          <a:r>
            <a:rPr lang="tr-TR" sz="2000" b="1" dirty="0" smtClean="0">
              <a:solidFill>
                <a:srgbClr val="FF0000"/>
              </a:solidFill>
              <a:latin typeface="Calibri" pitchFamily="34" charset="0"/>
            </a:rPr>
            <a:t>Katılmadı</a:t>
          </a:r>
          <a:endParaRPr lang="tr-TR" sz="2000" b="1" dirty="0">
            <a:solidFill>
              <a:srgbClr val="FF0000"/>
            </a:solidFill>
            <a:latin typeface="Calibri" pitchFamily="34" charset="0"/>
          </a:endParaRPr>
        </a:p>
      </dgm:t>
    </dgm:pt>
    <dgm:pt modelId="{1DB9AC24-A7B1-4EAA-86F4-48B028481DAF}" type="parTrans" cxnId="{3B4186CE-941E-432B-8894-C30CBA22560C}">
      <dgm:prSet/>
      <dgm:spPr/>
      <dgm:t>
        <a:bodyPr/>
        <a:lstStyle/>
        <a:p>
          <a:endParaRPr lang="tr-TR"/>
        </a:p>
      </dgm:t>
    </dgm:pt>
    <dgm:pt modelId="{9E9758D6-5218-45A2-83AF-9518749FA14A}" type="sibTrans" cxnId="{3B4186CE-941E-432B-8894-C30CBA22560C}">
      <dgm:prSet/>
      <dgm:spPr/>
      <dgm:t>
        <a:bodyPr/>
        <a:lstStyle/>
        <a:p>
          <a:endParaRPr lang="tr-TR"/>
        </a:p>
      </dgm:t>
    </dgm:pt>
    <dgm:pt modelId="{75CD1FF0-430B-4ADF-8F23-EA759CE8CCAF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Katılmadı</a:t>
          </a:r>
          <a:endParaRPr lang="tr-TR" sz="2000" b="1" dirty="0" smtClean="0"/>
        </a:p>
      </dgm:t>
    </dgm:pt>
    <dgm:pt modelId="{4BF25703-E43D-4131-A88D-CA3CF0B6361A}" type="parTrans" cxnId="{CDD00C31-9439-40B3-997D-6ABFA39E9E4F}">
      <dgm:prSet/>
      <dgm:spPr/>
      <dgm:t>
        <a:bodyPr/>
        <a:lstStyle/>
        <a:p>
          <a:endParaRPr lang="tr-TR"/>
        </a:p>
      </dgm:t>
    </dgm:pt>
    <dgm:pt modelId="{804AE2E8-B42E-40E9-B5AD-72C7CC627AF3}" type="sibTrans" cxnId="{CDD00C31-9439-40B3-997D-6ABFA39E9E4F}">
      <dgm:prSet/>
      <dgm:spPr/>
      <dgm:t>
        <a:bodyPr/>
        <a:lstStyle/>
        <a:p>
          <a:endParaRPr lang="tr-TR"/>
        </a:p>
      </dgm:t>
    </dgm:pt>
    <dgm:pt modelId="{10659D5D-2411-41E0-9E01-E7169A82EE5E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8.sınıflar katıldı</a:t>
          </a:r>
          <a:endParaRPr lang="tr-TR" sz="2000" b="1" dirty="0">
            <a:latin typeface="Calibri" pitchFamily="34" charset="0"/>
          </a:endParaRPr>
        </a:p>
      </dgm:t>
    </dgm:pt>
    <dgm:pt modelId="{9FE39BD0-D284-4879-86AA-E51FA4B0636B}" type="parTrans" cxnId="{87084546-1130-4FE9-8DE7-C30B1228FC26}">
      <dgm:prSet/>
      <dgm:spPr/>
      <dgm:t>
        <a:bodyPr/>
        <a:lstStyle/>
        <a:p>
          <a:endParaRPr lang="tr-TR"/>
        </a:p>
      </dgm:t>
    </dgm:pt>
    <dgm:pt modelId="{93FFF4D3-04B3-4396-93D3-EF02CA3220D8}" type="sibTrans" cxnId="{87084546-1130-4FE9-8DE7-C30B1228FC26}">
      <dgm:prSet/>
      <dgm:spPr/>
      <dgm:t>
        <a:bodyPr/>
        <a:lstStyle/>
        <a:p>
          <a:endParaRPr lang="tr-TR"/>
        </a:p>
      </dgm:t>
    </dgm:pt>
    <dgm:pt modelId="{D5435BCF-5A26-492D-9A1A-B23CA4306195}">
      <dgm:prSet phldrT="[Metin]"/>
      <dgm:spPr>
        <a:solidFill>
          <a:srgbClr val="536EB9"/>
        </a:solidFill>
      </dgm:spPr>
      <dgm:t>
        <a:bodyPr/>
        <a:lstStyle/>
        <a:p>
          <a:r>
            <a:rPr lang="tr-TR" dirty="0" smtClean="0"/>
            <a:t>2011</a:t>
          </a:r>
          <a:endParaRPr lang="tr-TR" dirty="0"/>
        </a:p>
      </dgm:t>
    </dgm:pt>
    <dgm:pt modelId="{9927C45F-80EF-4FCC-B444-1DB0AAE272AB}" type="parTrans" cxnId="{FD2197CC-8B39-450D-9FFE-723E6A95D2EF}">
      <dgm:prSet/>
      <dgm:spPr/>
      <dgm:t>
        <a:bodyPr/>
        <a:lstStyle/>
        <a:p>
          <a:endParaRPr lang="tr-TR"/>
        </a:p>
      </dgm:t>
    </dgm:pt>
    <dgm:pt modelId="{F3EA1647-063D-4129-8077-DDB4A962FF56}" type="sibTrans" cxnId="{FD2197CC-8B39-450D-9FFE-723E6A95D2EF}">
      <dgm:prSet/>
      <dgm:spPr/>
      <dgm:t>
        <a:bodyPr/>
        <a:lstStyle/>
        <a:p>
          <a:endParaRPr lang="tr-TR"/>
        </a:p>
      </dgm:t>
    </dgm:pt>
    <dgm:pt modelId="{FA36AC27-A1DD-4774-A8F4-AD060923ABAD}">
      <dgm:prSet phldrT="[Metin]" custT="1"/>
      <dgm:spPr/>
      <dgm:t>
        <a:bodyPr/>
        <a:lstStyle/>
        <a:p>
          <a:r>
            <a:rPr lang="tr-TR" sz="1800" b="1" dirty="0" smtClean="0">
              <a:latin typeface="Calibri" pitchFamily="34" charset="0"/>
            </a:rPr>
            <a:t>4. ve 8. sınıflar katıldı</a:t>
          </a:r>
          <a:endParaRPr lang="tr-TR" sz="1800" b="1" dirty="0">
            <a:latin typeface="Calibri" pitchFamily="34" charset="0"/>
          </a:endParaRPr>
        </a:p>
      </dgm:t>
    </dgm:pt>
    <dgm:pt modelId="{2D36AE7F-38C0-4CC5-AAB2-750C3732D49C}" type="parTrans" cxnId="{7124D9C3-8A6F-44F0-8943-8670850FA81A}">
      <dgm:prSet/>
      <dgm:spPr/>
      <dgm:t>
        <a:bodyPr/>
        <a:lstStyle/>
        <a:p>
          <a:endParaRPr lang="tr-TR"/>
        </a:p>
      </dgm:t>
    </dgm:pt>
    <dgm:pt modelId="{205843EC-8AE4-41A2-8B5C-82F7FD21E7AF}" type="sibTrans" cxnId="{7124D9C3-8A6F-44F0-8943-8670850FA81A}">
      <dgm:prSet/>
      <dgm:spPr/>
      <dgm:t>
        <a:bodyPr/>
        <a:lstStyle/>
        <a:p>
          <a:endParaRPr lang="tr-TR"/>
        </a:p>
      </dgm:t>
    </dgm:pt>
    <dgm:pt modelId="{9F04EE6A-316A-4962-BF74-437FE8D430CD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2015</a:t>
          </a:r>
          <a:endParaRPr lang="tr-TR" dirty="0"/>
        </a:p>
      </dgm:t>
    </dgm:pt>
    <dgm:pt modelId="{8525A141-4F79-4B5B-931D-FF3F58D51976}" type="parTrans" cxnId="{A60D211E-F4BD-4B88-8434-DF32BCA56B31}">
      <dgm:prSet/>
      <dgm:spPr/>
      <dgm:t>
        <a:bodyPr/>
        <a:lstStyle/>
        <a:p>
          <a:endParaRPr lang="tr-TR"/>
        </a:p>
      </dgm:t>
    </dgm:pt>
    <dgm:pt modelId="{CC5FE7D7-AFFA-4796-9359-093DDB16FDA9}" type="sibTrans" cxnId="{A60D211E-F4BD-4B88-8434-DF32BCA56B31}">
      <dgm:prSet/>
      <dgm:spPr/>
      <dgm:t>
        <a:bodyPr/>
        <a:lstStyle/>
        <a:p>
          <a:endParaRPr lang="tr-TR"/>
        </a:p>
      </dgm:t>
    </dgm:pt>
    <dgm:pt modelId="{8739AF0E-6B25-439F-A7A9-E70C3FE9219E}" type="pres">
      <dgm:prSet presAssocID="{6BFBEEE7-C6EE-4A1B-B984-C65889023F5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A8B2DE1B-D6A9-4D53-8059-C74185C82732}" type="pres">
      <dgm:prSet presAssocID="{C31C4EDE-F667-46CF-9445-889BDE6F1559}" presName="composite" presStyleCnt="0"/>
      <dgm:spPr/>
    </dgm:pt>
    <dgm:pt modelId="{90915B0E-9741-45AF-A4EB-08610E8F9E3D}" type="pres">
      <dgm:prSet presAssocID="{C31C4EDE-F667-46CF-9445-889BDE6F1559}" presName="bentUpArrow1" presStyleLbl="alignImgPlace1" presStyleIdx="0" presStyleCnt="5"/>
      <dgm:spPr/>
    </dgm:pt>
    <dgm:pt modelId="{6C271708-FC8B-4904-AACD-AD729AA19275}" type="pres">
      <dgm:prSet presAssocID="{C31C4EDE-F667-46CF-9445-889BDE6F1559}" presName="ParentText" presStyleLbl="node1" presStyleIdx="0" presStyleCnt="6" custLinFactNeighborX="-11562" custLinFactNeighborY="-10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B2649B-1591-4C72-86E0-32FEA6B5397B}" type="pres">
      <dgm:prSet presAssocID="{C31C4EDE-F667-46CF-9445-889BDE6F1559}" presName="ChildText" presStyleLbl="revTx" presStyleIdx="0" presStyleCnt="5" custScaleX="238926" custLinFactNeighborX="58181" custLinFactNeighborY="1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CD0A1C-1300-4FB9-B82B-61BC7351345D}" type="pres">
      <dgm:prSet presAssocID="{7B4BE20F-5EFA-4E20-808B-B9ECAF6EF6CA}" presName="sibTrans" presStyleCnt="0"/>
      <dgm:spPr/>
    </dgm:pt>
    <dgm:pt modelId="{7BCF0D1D-C2BA-4268-A808-47C10F488691}" type="pres">
      <dgm:prSet presAssocID="{29B375BB-43C5-46D2-A043-30A2D5F0BDA0}" presName="composite" presStyleCnt="0"/>
      <dgm:spPr/>
    </dgm:pt>
    <dgm:pt modelId="{15CD74C4-87CD-4807-8EEC-10F19D324D98}" type="pres">
      <dgm:prSet presAssocID="{29B375BB-43C5-46D2-A043-30A2D5F0BDA0}" presName="bentUpArrow1" presStyleLbl="align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FB024D58-DCE9-494B-B66E-55739E6B8327}" type="pres">
      <dgm:prSet presAssocID="{29B375BB-43C5-46D2-A043-30A2D5F0BDA0}" presName="ParentText" presStyleLbl="node1" presStyleIdx="1" presStyleCnt="6" custLinFactNeighborX="-22170" custLinFactNeighborY="67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E4CF94-12F8-4DCA-9109-8CEE14DF1BD2}" type="pres">
      <dgm:prSet presAssocID="{29B375BB-43C5-46D2-A043-30A2D5F0BDA0}" presName="ChildText" presStyleLbl="revTx" presStyleIdx="1" presStyleCnt="5" custScaleX="298980" custLinFactNeighborX="72215" custLinFactNeighborY="8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BF6AD1-6D35-4A80-A057-82831A596317}" type="pres">
      <dgm:prSet presAssocID="{C0934740-82D2-426E-B6A2-DBCEB05B6AB1}" presName="sibTrans" presStyleCnt="0"/>
      <dgm:spPr/>
    </dgm:pt>
    <dgm:pt modelId="{386D4A36-923E-443D-8FA8-6F956A587ECD}" type="pres">
      <dgm:prSet presAssocID="{75A56A4F-6D4B-4501-9E88-75B45434DF60}" presName="composite" presStyleCnt="0"/>
      <dgm:spPr/>
    </dgm:pt>
    <dgm:pt modelId="{70F153B1-BD9D-4B01-A04C-26D42EE501BE}" type="pres">
      <dgm:prSet presAssocID="{75A56A4F-6D4B-4501-9E88-75B45434DF60}" presName="bentUpArrow1" presStyleLbl="alignImgPlace1" presStyleIdx="2" presStyleCnt="5"/>
      <dgm:spPr/>
    </dgm:pt>
    <dgm:pt modelId="{B601F1E0-D34F-4913-8F6C-2D7183F9A279}" type="pres">
      <dgm:prSet presAssocID="{75A56A4F-6D4B-4501-9E88-75B45434DF60}" presName="ParentText" presStyleLbl="node1" presStyleIdx="2" presStyleCnt="6" custLinFactNeighborX="-27272" custLinFactNeighborY="43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CC5BDE-5515-4650-9CE6-58E86F299432}" type="pres">
      <dgm:prSet presAssocID="{75A56A4F-6D4B-4501-9E88-75B45434DF60}" presName="ChildText" presStyleLbl="revTx" presStyleIdx="2" presStyleCnt="5" custScaleX="317120" custScaleY="65340" custLinFactNeighborX="74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CCC449-44DD-4582-94C5-E2B616933865}" type="pres">
      <dgm:prSet presAssocID="{88902C02-0EEF-451A-B03E-50CB0BD7EBEC}" presName="sibTrans" presStyleCnt="0"/>
      <dgm:spPr/>
    </dgm:pt>
    <dgm:pt modelId="{CD353F3F-F3EA-4580-8718-AF88D9077507}" type="pres">
      <dgm:prSet presAssocID="{A17BB2EB-7CF6-4C9C-A065-800A45031F43}" presName="composite" presStyleCnt="0"/>
      <dgm:spPr/>
    </dgm:pt>
    <dgm:pt modelId="{E82C5B13-358D-4059-84DC-EC734027DD4C}" type="pres">
      <dgm:prSet presAssocID="{A17BB2EB-7CF6-4C9C-A065-800A45031F43}" presName="bentUpArrow1" presStyleLbl="alignImgPlace1" presStyleIdx="3" presStyleCnt="5"/>
      <dgm:spPr/>
    </dgm:pt>
    <dgm:pt modelId="{C03F3F82-252E-403F-9364-1599D427FE86}" type="pres">
      <dgm:prSet presAssocID="{A17BB2EB-7CF6-4C9C-A065-800A45031F43}" presName="ParentText" presStyleLbl="node1" presStyleIdx="3" presStyleCnt="6" custLinFactNeighborX="-25571" custLinFactNeighborY="27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6A84A-E938-4D43-A4AF-79A381AABD32}" type="pres">
      <dgm:prSet presAssocID="{A17BB2EB-7CF6-4C9C-A065-800A45031F43}" presName="ChildText" presStyleLbl="revTx" presStyleIdx="3" presStyleCnt="5" custScaleX="265668" custLinFactNeighborX="41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26B5AE-DAAB-4F22-BA09-B9196FE815AB}" type="pres">
      <dgm:prSet presAssocID="{14FC0776-55F3-4C63-850F-0707AB6DCDEE}" presName="sibTrans" presStyleCnt="0"/>
      <dgm:spPr/>
    </dgm:pt>
    <dgm:pt modelId="{D5E6C737-125E-4E2D-BCC7-41DA83CCC324}" type="pres">
      <dgm:prSet presAssocID="{D5435BCF-5A26-492D-9A1A-B23CA4306195}" presName="composite" presStyleCnt="0"/>
      <dgm:spPr/>
    </dgm:pt>
    <dgm:pt modelId="{E101FD70-7F17-4C8E-9B9D-A5FC201C1FB5}" type="pres">
      <dgm:prSet presAssocID="{D5435BCF-5A26-492D-9A1A-B23CA4306195}" presName="bentUpArrow1" presStyleLbl="alignImgPlace1" presStyleIdx="4" presStyleCnt="5"/>
      <dgm:spPr/>
    </dgm:pt>
    <dgm:pt modelId="{D88AD70E-B796-41BA-B4ED-002E93ADDE44}" type="pres">
      <dgm:prSet presAssocID="{D5435BCF-5A26-492D-9A1A-B23CA4306195}" presName="ParentText" presStyleLbl="node1" presStyleIdx="4" presStyleCnt="6" custLinFactNeighborX="-37477" custLinFactNeighborY="-13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BAC109-2AFA-41C7-8907-AB6FC47D38ED}" type="pres">
      <dgm:prSet presAssocID="{D5435BCF-5A26-492D-9A1A-B23CA4306195}" presName="ChildText" presStyleLbl="revTx" presStyleIdx="4" presStyleCnt="5" custScaleX="354382" custLinFactNeighborX="78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53970E-D934-4E47-B60F-78FB9487529C}" type="pres">
      <dgm:prSet presAssocID="{F3EA1647-063D-4129-8077-DDB4A962FF56}" presName="sibTrans" presStyleCnt="0"/>
      <dgm:spPr/>
    </dgm:pt>
    <dgm:pt modelId="{ABCE565E-F56B-4A3A-B7FE-7B33FFF2DC72}" type="pres">
      <dgm:prSet presAssocID="{9F04EE6A-316A-4962-BF74-437FE8D430CD}" presName="composite" presStyleCnt="0"/>
      <dgm:spPr/>
    </dgm:pt>
    <dgm:pt modelId="{723AACCB-497C-42FF-A24D-BA73EC491F14}" type="pres">
      <dgm:prSet presAssocID="{9F04EE6A-316A-4962-BF74-437FE8D430CD}" presName="ParentText" presStyleLbl="node1" presStyleIdx="5" presStyleCnt="6" custLinFactNeighborX="-35776" custLinFactNeighborY="-12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11373BB-BAC5-4011-84F0-E9302DE0EAC6}" srcId="{6BFBEEE7-C6EE-4A1B-B984-C65889023F58}" destId="{C31C4EDE-F667-46CF-9445-889BDE6F1559}" srcOrd="0" destOrd="0" parTransId="{70C3F594-087A-4F45-AEC4-CEAF0CCEAFC5}" sibTransId="{7B4BE20F-5EFA-4E20-808B-B9ECAF6EF6CA}"/>
    <dgm:cxn modelId="{69C6A783-8DAC-4BC9-8F64-4A520A6EEA60}" srcId="{C31C4EDE-F667-46CF-9445-889BDE6F1559}" destId="{3363503B-7D6D-4961-A115-543EAD7AE625}" srcOrd="0" destOrd="0" parTransId="{5110391D-D7AA-473F-8C6F-D32BC87230C1}" sibTransId="{9A1E1042-9320-4050-ACA7-6F5C212BE52F}"/>
    <dgm:cxn modelId="{345A932F-69F9-45F3-952C-80749128D061}" srcId="{D5435BCF-5A26-492D-9A1A-B23CA4306195}" destId="{F8D72892-1B05-4551-A498-175FA23628D7}" srcOrd="0" destOrd="0" parTransId="{E46D6B6F-B7EF-4287-92AE-584657B14BF4}" sibTransId="{FCF14037-9915-4E9B-A48B-864831DE0E4E}"/>
    <dgm:cxn modelId="{67D21F15-92C3-496B-B9DF-926EF63DD65F}" type="presOf" srcId="{75CD1FF0-430B-4ADF-8F23-EA759CE8CCAF}" destId="{EAB2649B-1591-4C72-86E0-32FEA6B5397B}" srcOrd="0" destOrd="1" presId="urn:microsoft.com/office/officeart/2005/8/layout/StepDownProcess"/>
    <dgm:cxn modelId="{95543FC5-36E3-45AC-8F76-8B8338E2861D}" type="presOf" srcId="{550AE068-2793-4262-8D4D-AFB4858289C0}" destId="{C6E4CF94-12F8-4DCA-9109-8CEE14DF1BD2}" srcOrd="0" destOrd="1" presId="urn:microsoft.com/office/officeart/2005/8/layout/StepDownProcess"/>
    <dgm:cxn modelId="{E156F9A6-9A8C-4618-AB3F-B7EBE8F1B7E7}" srcId="{6BFBEEE7-C6EE-4A1B-B984-C65889023F58}" destId="{29B375BB-43C5-46D2-A043-30A2D5F0BDA0}" srcOrd="1" destOrd="0" parTransId="{1A66690F-B3F6-4E1F-BDA1-2A9175D648D0}" sibTransId="{C0934740-82D2-426E-B6A2-DBCEB05B6AB1}"/>
    <dgm:cxn modelId="{87084546-1130-4FE9-8DE7-C30B1228FC26}" srcId="{A17BB2EB-7CF6-4C9C-A065-800A45031F43}" destId="{10659D5D-2411-41E0-9E01-E7169A82EE5E}" srcOrd="1" destOrd="0" parTransId="{9FE39BD0-D284-4879-86AA-E51FA4B0636B}" sibTransId="{93FFF4D3-04B3-4396-93D3-EF02CA3220D8}"/>
    <dgm:cxn modelId="{7124D9C3-8A6F-44F0-8943-8670850FA81A}" srcId="{D5435BCF-5A26-492D-9A1A-B23CA4306195}" destId="{FA36AC27-A1DD-4774-A8F4-AD060923ABAD}" srcOrd="1" destOrd="0" parTransId="{2D36AE7F-38C0-4CC5-AAB2-750C3732D49C}" sibTransId="{205843EC-8AE4-41A2-8B5C-82F7FD21E7AF}"/>
    <dgm:cxn modelId="{2A166F1C-F049-45AB-BA14-2DBA415F6D77}" srcId="{6BFBEEE7-C6EE-4A1B-B984-C65889023F58}" destId="{75A56A4F-6D4B-4501-9E88-75B45434DF60}" srcOrd="2" destOrd="0" parTransId="{ECB1C004-F28F-458A-9649-979E9DF07540}" sibTransId="{88902C02-0EEF-451A-B03E-50CB0BD7EBEC}"/>
    <dgm:cxn modelId="{A613CDC3-28B3-4AA8-B407-197E5F234C86}" type="presOf" srcId="{DB671B9D-88A7-4341-BE5E-8DD42C1E76E7}" destId="{52E6A84A-E938-4D43-A4AF-79A381AABD32}" srcOrd="0" destOrd="0" presId="urn:microsoft.com/office/officeart/2005/8/layout/StepDownProcess"/>
    <dgm:cxn modelId="{2632695E-5259-4706-A40A-C4F9DB42E7E5}" srcId="{75A56A4F-6D4B-4501-9E88-75B45434DF60}" destId="{C3A16229-F6B7-4233-884B-02202E1990BE}" srcOrd="0" destOrd="0" parTransId="{3360F260-E546-4E43-839E-AC363800D417}" sibTransId="{8A5DF724-37B9-4F5F-9584-39F2E366F11C}"/>
    <dgm:cxn modelId="{82998CC5-28AA-4CFB-878D-DF3D24F15CAE}" type="presOf" srcId="{75A56A4F-6D4B-4501-9E88-75B45434DF60}" destId="{B601F1E0-D34F-4913-8F6C-2D7183F9A279}" srcOrd="0" destOrd="0" presId="urn:microsoft.com/office/officeart/2005/8/layout/StepDownProcess"/>
    <dgm:cxn modelId="{A60D211E-F4BD-4B88-8434-DF32BCA56B31}" srcId="{6BFBEEE7-C6EE-4A1B-B984-C65889023F58}" destId="{9F04EE6A-316A-4962-BF74-437FE8D430CD}" srcOrd="5" destOrd="0" parTransId="{8525A141-4F79-4B5B-931D-FF3F58D51976}" sibTransId="{CC5FE7D7-AFFA-4796-9359-093DDB16FDA9}"/>
    <dgm:cxn modelId="{C79B8517-1431-42AB-A670-7FF6D19E1E1D}" srcId="{29B375BB-43C5-46D2-A043-30A2D5F0BDA0}" destId="{970343B3-C997-4DF0-9227-1D858FD3D00E}" srcOrd="0" destOrd="0" parTransId="{E5049F37-E2AB-4E2F-87D3-E4317306724A}" sibTransId="{CCDEDE0E-C08C-44CF-B346-C65D8E7EBD11}"/>
    <dgm:cxn modelId="{D552A26E-FF6D-4264-86E5-D72DC9DBDEF2}" type="presOf" srcId="{29B375BB-43C5-46D2-A043-30A2D5F0BDA0}" destId="{FB024D58-DCE9-494B-B66E-55739E6B8327}" srcOrd="0" destOrd="0" presId="urn:microsoft.com/office/officeart/2005/8/layout/StepDownProcess"/>
    <dgm:cxn modelId="{5D180598-2518-4469-86C3-87A032C57AD6}" type="presOf" srcId="{A17BB2EB-7CF6-4C9C-A065-800A45031F43}" destId="{C03F3F82-252E-403F-9364-1599D427FE86}" srcOrd="0" destOrd="0" presId="urn:microsoft.com/office/officeart/2005/8/layout/StepDownProcess"/>
    <dgm:cxn modelId="{8C2807D3-2876-42E2-9B33-CB9289C0A0DA}" type="presOf" srcId="{6BFBEEE7-C6EE-4A1B-B984-C65889023F58}" destId="{8739AF0E-6B25-439F-A7A9-E70C3FE9219E}" srcOrd="0" destOrd="0" presId="urn:microsoft.com/office/officeart/2005/8/layout/StepDownProcess"/>
    <dgm:cxn modelId="{02F7F72E-CAC1-4CFB-9615-BAD7F92E224C}" type="presOf" srcId="{D5435BCF-5A26-492D-9A1A-B23CA4306195}" destId="{D88AD70E-B796-41BA-B4ED-002E93ADDE44}" srcOrd="0" destOrd="0" presId="urn:microsoft.com/office/officeart/2005/8/layout/StepDownProcess"/>
    <dgm:cxn modelId="{3B4186CE-941E-432B-8894-C30CBA22560C}" srcId="{75A56A4F-6D4B-4501-9E88-75B45434DF60}" destId="{ABE91DD9-D6FC-4EB7-B595-E4E7207BC408}" srcOrd="1" destOrd="0" parTransId="{1DB9AC24-A7B1-4EAA-86F4-48B028481DAF}" sibTransId="{9E9758D6-5218-45A2-83AF-9518749FA14A}"/>
    <dgm:cxn modelId="{434B5D1A-8812-45B7-B63A-8D055B95DF1D}" type="presOf" srcId="{9F04EE6A-316A-4962-BF74-437FE8D430CD}" destId="{723AACCB-497C-42FF-A24D-BA73EC491F14}" srcOrd="0" destOrd="0" presId="urn:microsoft.com/office/officeart/2005/8/layout/StepDownProcess"/>
    <dgm:cxn modelId="{963B897E-7A53-4989-8641-C35621898584}" srcId="{6BFBEEE7-C6EE-4A1B-B984-C65889023F58}" destId="{A17BB2EB-7CF6-4C9C-A065-800A45031F43}" srcOrd="3" destOrd="0" parTransId="{7BA0F852-D1B6-4BD1-8D3B-E032C926B711}" sibTransId="{14FC0776-55F3-4C63-850F-0707AB6DCDEE}"/>
    <dgm:cxn modelId="{9EAE3ACA-C995-499C-BB1D-A7337235302F}" type="presOf" srcId="{10659D5D-2411-41E0-9E01-E7169A82EE5E}" destId="{52E6A84A-E938-4D43-A4AF-79A381AABD32}" srcOrd="0" destOrd="1" presId="urn:microsoft.com/office/officeart/2005/8/layout/StepDownProcess"/>
    <dgm:cxn modelId="{CDD00C31-9439-40B3-997D-6ABFA39E9E4F}" srcId="{C31C4EDE-F667-46CF-9445-889BDE6F1559}" destId="{75CD1FF0-430B-4ADF-8F23-EA759CE8CCAF}" srcOrd="1" destOrd="0" parTransId="{4BF25703-E43D-4131-A88D-CA3CF0B6361A}" sibTransId="{804AE2E8-B42E-40E9-B5AD-72C7CC627AF3}"/>
    <dgm:cxn modelId="{8036B6E1-2EB6-48F0-BADF-73868719970A}" srcId="{29B375BB-43C5-46D2-A043-30A2D5F0BDA0}" destId="{550AE068-2793-4262-8D4D-AFB4858289C0}" srcOrd="1" destOrd="0" parTransId="{9F82AC96-2945-4A0F-886F-D9033DFCD102}" sibTransId="{D364D428-80E3-4BAF-8F63-91387B8763EB}"/>
    <dgm:cxn modelId="{0900D152-FA64-4777-AF10-533E95589C28}" type="presOf" srcId="{970343B3-C997-4DF0-9227-1D858FD3D00E}" destId="{C6E4CF94-12F8-4DCA-9109-8CEE14DF1BD2}" srcOrd="0" destOrd="0" presId="urn:microsoft.com/office/officeart/2005/8/layout/StepDownProcess"/>
    <dgm:cxn modelId="{B34DC1AC-B0CC-43FA-B4D6-14061CA189BE}" srcId="{A17BB2EB-7CF6-4C9C-A065-800A45031F43}" destId="{DB671B9D-88A7-4341-BE5E-8DD42C1E76E7}" srcOrd="0" destOrd="0" parTransId="{0EF3769E-BD92-49AE-96B8-7DA69C74A137}" sibTransId="{A3248ECF-AEC4-4F73-9E87-008703EED929}"/>
    <dgm:cxn modelId="{12B5BB94-2113-46D2-97ED-2B12243CB244}" type="presOf" srcId="{FA36AC27-A1DD-4774-A8F4-AD060923ABAD}" destId="{F5BAC109-2AFA-41C7-8907-AB6FC47D38ED}" srcOrd="0" destOrd="1" presId="urn:microsoft.com/office/officeart/2005/8/layout/StepDownProcess"/>
    <dgm:cxn modelId="{5577A256-4969-4A49-BCD9-E74E6938B1B6}" type="presOf" srcId="{C3A16229-F6B7-4233-884B-02202E1990BE}" destId="{15CC5BDE-5515-4650-9CE6-58E86F299432}" srcOrd="0" destOrd="0" presId="urn:microsoft.com/office/officeart/2005/8/layout/StepDownProcess"/>
    <dgm:cxn modelId="{FB27F7D4-E1C4-4419-8CD9-15CD65ECFBAA}" type="presOf" srcId="{C31C4EDE-F667-46CF-9445-889BDE6F1559}" destId="{6C271708-FC8B-4904-AACD-AD729AA19275}" srcOrd="0" destOrd="0" presId="urn:microsoft.com/office/officeart/2005/8/layout/StepDownProcess"/>
    <dgm:cxn modelId="{124F6D40-1FC9-4FEA-930E-8443AA20BA69}" type="presOf" srcId="{F8D72892-1B05-4551-A498-175FA23628D7}" destId="{F5BAC109-2AFA-41C7-8907-AB6FC47D38ED}" srcOrd="0" destOrd="0" presId="urn:microsoft.com/office/officeart/2005/8/layout/StepDownProcess"/>
    <dgm:cxn modelId="{FD2197CC-8B39-450D-9FFE-723E6A95D2EF}" srcId="{6BFBEEE7-C6EE-4A1B-B984-C65889023F58}" destId="{D5435BCF-5A26-492D-9A1A-B23CA4306195}" srcOrd="4" destOrd="0" parTransId="{9927C45F-80EF-4FCC-B444-1DB0AAE272AB}" sibTransId="{F3EA1647-063D-4129-8077-DDB4A962FF56}"/>
    <dgm:cxn modelId="{870D4B1C-86DD-4AF8-8975-BE7EBE9B95F1}" type="presOf" srcId="{3363503B-7D6D-4961-A115-543EAD7AE625}" destId="{EAB2649B-1591-4C72-86E0-32FEA6B5397B}" srcOrd="0" destOrd="0" presId="urn:microsoft.com/office/officeart/2005/8/layout/StepDownProcess"/>
    <dgm:cxn modelId="{0AC65FA4-A7DD-44C2-8E1E-BDA36524ECB3}" type="presOf" srcId="{ABE91DD9-D6FC-4EB7-B595-E4E7207BC408}" destId="{15CC5BDE-5515-4650-9CE6-58E86F299432}" srcOrd="0" destOrd="1" presId="urn:microsoft.com/office/officeart/2005/8/layout/StepDownProcess"/>
    <dgm:cxn modelId="{2C8DC2C8-01DF-4BFA-A1A2-EA6AB18C034D}" type="presParOf" srcId="{8739AF0E-6B25-439F-A7A9-E70C3FE9219E}" destId="{A8B2DE1B-D6A9-4D53-8059-C74185C82732}" srcOrd="0" destOrd="0" presId="urn:microsoft.com/office/officeart/2005/8/layout/StepDownProcess"/>
    <dgm:cxn modelId="{386C25D2-7E79-4C01-895F-050E72B53700}" type="presParOf" srcId="{A8B2DE1B-D6A9-4D53-8059-C74185C82732}" destId="{90915B0E-9741-45AF-A4EB-08610E8F9E3D}" srcOrd="0" destOrd="0" presId="urn:microsoft.com/office/officeart/2005/8/layout/StepDownProcess"/>
    <dgm:cxn modelId="{0658F28D-0A1D-4AE4-A0E7-1BBE35423922}" type="presParOf" srcId="{A8B2DE1B-D6A9-4D53-8059-C74185C82732}" destId="{6C271708-FC8B-4904-AACD-AD729AA19275}" srcOrd="1" destOrd="0" presId="urn:microsoft.com/office/officeart/2005/8/layout/StepDownProcess"/>
    <dgm:cxn modelId="{FCD06998-9277-4E25-A0D2-F00ED73A61C0}" type="presParOf" srcId="{A8B2DE1B-D6A9-4D53-8059-C74185C82732}" destId="{EAB2649B-1591-4C72-86E0-32FEA6B5397B}" srcOrd="2" destOrd="0" presId="urn:microsoft.com/office/officeart/2005/8/layout/StepDownProcess"/>
    <dgm:cxn modelId="{4786C9A2-10C7-490D-8FBB-3B0F95AEA025}" type="presParOf" srcId="{8739AF0E-6B25-439F-A7A9-E70C3FE9219E}" destId="{1DCD0A1C-1300-4FB9-B82B-61BC7351345D}" srcOrd="1" destOrd="0" presId="urn:microsoft.com/office/officeart/2005/8/layout/StepDownProcess"/>
    <dgm:cxn modelId="{28A709FF-0391-4D1F-98EC-D298D21F524E}" type="presParOf" srcId="{8739AF0E-6B25-439F-A7A9-E70C3FE9219E}" destId="{7BCF0D1D-C2BA-4268-A808-47C10F488691}" srcOrd="2" destOrd="0" presId="urn:microsoft.com/office/officeart/2005/8/layout/StepDownProcess"/>
    <dgm:cxn modelId="{97F9677F-4EC5-4876-BC8E-3390F6694A7D}" type="presParOf" srcId="{7BCF0D1D-C2BA-4268-A808-47C10F488691}" destId="{15CD74C4-87CD-4807-8EEC-10F19D324D98}" srcOrd="0" destOrd="0" presId="urn:microsoft.com/office/officeart/2005/8/layout/StepDownProcess"/>
    <dgm:cxn modelId="{AB0A4151-9271-4906-B199-0FB51D6E51ED}" type="presParOf" srcId="{7BCF0D1D-C2BA-4268-A808-47C10F488691}" destId="{FB024D58-DCE9-494B-B66E-55739E6B8327}" srcOrd="1" destOrd="0" presId="urn:microsoft.com/office/officeart/2005/8/layout/StepDownProcess"/>
    <dgm:cxn modelId="{1D1EB35B-CAF8-48ED-83E1-C2381103EC40}" type="presParOf" srcId="{7BCF0D1D-C2BA-4268-A808-47C10F488691}" destId="{C6E4CF94-12F8-4DCA-9109-8CEE14DF1BD2}" srcOrd="2" destOrd="0" presId="urn:microsoft.com/office/officeart/2005/8/layout/StepDownProcess"/>
    <dgm:cxn modelId="{3FC02B09-D9C3-453D-AE9A-06ED752C0AC1}" type="presParOf" srcId="{8739AF0E-6B25-439F-A7A9-E70C3FE9219E}" destId="{4FBF6AD1-6D35-4A80-A057-82831A596317}" srcOrd="3" destOrd="0" presId="urn:microsoft.com/office/officeart/2005/8/layout/StepDownProcess"/>
    <dgm:cxn modelId="{4B63348F-9D3B-4D99-A31E-014587537A83}" type="presParOf" srcId="{8739AF0E-6B25-439F-A7A9-E70C3FE9219E}" destId="{386D4A36-923E-443D-8FA8-6F956A587ECD}" srcOrd="4" destOrd="0" presId="urn:microsoft.com/office/officeart/2005/8/layout/StepDownProcess"/>
    <dgm:cxn modelId="{DA107B07-9D86-41CC-828D-DAD6237DE849}" type="presParOf" srcId="{386D4A36-923E-443D-8FA8-6F956A587ECD}" destId="{70F153B1-BD9D-4B01-A04C-26D42EE501BE}" srcOrd="0" destOrd="0" presId="urn:microsoft.com/office/officeart/2005/8/layout/StepDownProcess"/>
    <dgm:cxn modelId="{F887AEA6-9278-4F85-9730-0F9B0751A20A}" type="presParOf" srcId="{386D4A36-923E-443D-8FA8-6F956A587ECD}" destId="{B601F1E0-D34F-4913-8F6C-2D7183F9A279}" srcOrd="1" destOrd="0" presId="urn:microsoft.com/office/officeart/2005/8/layout/StepDownProcess"/>
    <dgm:cxn modelId="{B2E2BEE1-FA5C-4432-926B-C402C033875B}" type="presParOf" srcId="{386D4A36-923E-443D-8FA8-6F956A587ECD}" destId="{15CC5BDE-5515-4650-9CE6-58E86F299432}" srcOrd="2" destOrd="0" presId="urn:microsoft.com/office/officeart/2005/8/layout/StepDownProcess"/>
    <dgm:cxn modelId="{A0112921-FC00-4C29-855D-6E7A111B6D8B}" type="presParOf" srcId="{8739AF0E-6B25-439F-A7A9-E70C3FE9219E}" destId="{BACCC449-44DD-4582-94C5-E2B616933865}" srcOrd="5" destOrd="0" presId="urn:microsoft.com/office/officeart/2005/8/layout/StepDownProcess"/>
    <dgm:cxn modelId="{0170B687-A80C-4769-977A-25165252DFB8}" type="presParOf" srcId="{8739AF0E-6B25-439F-A7A9-E70C3FE9219E}" destId="{CD353F3F-F3EA-4580-8718-AF88D9077507}" srcOrd="6" destOrd="0" presId="urn:microsoft.com/office/officeart/2005/8/layout/StepDownProcess"/>
    <dgm:cxn modelId="{6CEE179A-6152-49F9-B2DB-812B351895C3}" type="presParOf" srcId="{CD353F3F-F3EA-4580-8718-AF88D9077507}" destId="{E82C5B13-358D-4059-84DC-EC734027DD4C}" srcOrd="0" destOrd="0" presId="urn:microsoft.com/office/officeart/2005/8/layout/StepDownProcess"/>
    <dgm:cxn modelId="{D838126D-DBDF-4CBE-994F-F0C5E965469A}" type="presParOf" srcId="{CD353F3F-F3EA-4580-8718-AF88D9077507}" destId="{C03F3F82-252E-403F-9364-1599D427FE86}" srcOrd="1" destOrd="0" presId="urn:microsoft.com/office/officeart/2005/8/layout/StepDownProcess"/>
    <dgm:cxn modelId="{E6349AF1-440E-41B2-9D0F-7E3B382B9CB2}" type="presParOf" srcId="{CD353F3F-F3EA-4580-8718-AF88D9077507}" destId="{52E6A84A-E938-4D43-A4AF-79A381AABD32}" srcOrd="2" destOrd="0" presId="urn:microsoft.com/office/officeart/2005/8/layout/StepDownProcess"/>
    <dgm:cxn modelId="{AB5445F6-947C-468D-BF34-460E12E56F26}" type="presParOf" srcId="{8739AF0E-6B25-439F-A7A9-E70C3FE9219E}" destId="{FF26B5AE-DAAB-4F22-BA09-B9196FE815AB}" srcOrd="7" destOrd="0" presId="urn:microsoft.com/office/officeart/2005/8/layout/StepDownProcess"/>
    <dgm:cxn modelId="{D46BB2F3-330A-4B63-870D-CE3A58259ADD}" type="presParOf" srcId="{8739AF0E-6B25-439F-A7A9-E70C3FE9219E}" destId="{D5E6C737-125E-4E2D-BCC7-41DA83CCC324}" srcOrd="8" destOrd="0" presId="urn:microsoft.com/office/officeart/2005/8/layout/StepDownProcess"/>
    <dgm:cxn modelId="{B37DE909-B3E6-4215-96A4-3B29B53F3263}" type="presParOf" srcId="{D5E6C737-125E-4E2D-BCC7-41DA83CCC324}" destId="{E101FD70-7F17-4C8E-9B9D-A5FC201C1FB5}" srcOrd="0" destOrd="0" presId="urn:microsoft.com/office/officeart/2005/8/layout/StepDownProcess"/>
    <dgm:cxn modelId="{69B1DE45-435B-421D-89FF-540BF7865C48}" type="presParOf" srcId="{D5E6C737-125E-4E2D-BCC7-41DA83CCC324}" destId="{D88AD70E-B796-41BA-B4ED-002E93ADDE44}" srcOrd="1" destOrd="0" presId="urn:microsoft.com/office/officeart/2005/8/layout/StepDownProcess"/>
    <dgm:cxn modelId="{30D85B8A-E1D8-4080-94D0-BD68E9DF7FBD}" type="presParOf" srcId="{D5E6C737-125E-4E2D-BCC7-41DA83CCC324}" destId="{F5BAC109-2AFA-41C7-8907-AB6FC47D38ED}" srcOrd="2" destOrd="0" presId="urn:microsoft.com/office/officeart/2005/8/layout/StepDownProcess"/>
    <dgm:cxn modelId="{A6C0EB66-B283-4F8F-B560-1992BAB63F41}" type="presParOf" srcId="{8739AF0E-6B25-439F-A7A9-E70C3FE9219E}" destId="{2F53970E-D934-4E47-B60F-78FB9487529C}" srcOrd="9" destOrd="0" presId="urn:microsoft.com/office/officeart/2005/8/layout/StepDownProcess"/>
    <dgm:cxn modelId="{3A8FBA6F-C102-4EEA-B033-5C3CE102FF68}" type="presParOf" srcId="{8739AF0E-6B25-439F-A7A9-E70C3FE9219E}" destId="{ABCE565E-F56B-4A3A-B7FE-7B33FFF2DC72}" srcOrd="10" destOrd="0" presId="urn:microsoft.com/office/officeart/2005/8/layout/StepDownProcess"/>
    <dgm:cxn modelId="{C9D53DAA-E060-4359-B74F-DDC67A6D771B}" type="presParOf" srcId="{ABCE565E-F56B-4A3A-B7FE-7B33FFF2DC72}" destId="{723AACCB-497C-42FF-A24D-BA73EC491F1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103C7-0A15-4FD6-B247-DA832CA75850}">
      <dsp:nvSpPr>
        <dsp:cNvPr id="0" name=""/>
        <dsp:cNvSpPr/>
      </dsp:nvSpPr>
      <dsp:spPr>
        <a:xfrm>
          <a:off x="2172912" y="738892"/>
          <a:ext cx="4737990" cy="4737990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F4117-207B-400D-990E-679AADA95EEE}">
      <dsp:nvSpPr>
        <dsp:cNvPr id="0" name=""/>
        <dsp:cNvSpPr/>
      </dsp:nvSpPr>
      <dsp:spPr>
        <a:xfrm>
          <a:off x="2172912" y="738892"/>
          <a:ext cx="4737990" cy="473799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3B19E-EFFE-46ED-BA4A-2CF942C9B926}">
      <dsp:nvSpPr>
        <dsp:cNvPr id="0" name=""/>
        <dsp:cNvSpPr/>
      </dsp:nvSpPr>
      <dsp:spPr>
        <a:xfrm>
          <a:off x="2172912" y="738892"/>
          <a:ext cx="4737990" cy="473799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8E923-A5C8-4564-B512-1DBB4C2AE11B}">
      <dsp:nvSpPr>
        <dsp:cNvPr id="0" name=""/>
        <dsp:cNvSpPr/>
      </dsp:nvSpPr>
      <dsp:spPr>
        <a:xfrm>
          <a:off x="2172912" y="738892"/>
          <a:ext cx="4737990" cy="473799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rgbClr val="CED5DD">
            <a:hueOff val="-3180011"/>
            <a:satOff val="20482"/>
            <a:lumOff val="-1186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AEEF4-4604-4FF5-978E-25AE1B8FAC2C}">
      <dsp:nvSpPr>
        <dsp:cNvPr id="0" name=""/>
        <dsp:cNvSpPr/>
      </dsp:nvSpPr>
      <dsp:spPr>
        <a:xfrm>
          <a:off x="2172912" y="738892"/>
          <a:ext cx="4737990" cy="4737990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rgbClr val="CED5D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276C9-0437-4718-BCF6-036CDD7D35C4}">
      <dsp:nvSpPr>
        <dsp:cNvPr id="0" name=""/>
        <dsp:cNvSpPr/>
      </dsp:nvSpPr>
      <dsp:spPr>
        <a:xfrm>
          <a:off x="3336481" y="1967305"/>
          <a:ext cx="2410852" cy="2281165"/>
        </a:xfrm>
        <a:prstGeom prst="ellipse">
          <a:avLst/>
        </a:prstGeom>
        <a:solidFill>
          <a:srgbClr val="0000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Bağlamsal Değerlendirme</a:t>
          </a:r>
          <a:endParaRPr lang="en-US" sz="2000" b="1" kern="120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3689542" y="2301374"/>
        <a:ext cx="1704730" cy="1613027"/>
      </dsp:txXfrm>
    </dsp:sp>
    <dsp:sp modelId="{71105C7D-B07D-4087-AD99-9EA8B1C0D804}">
      <dsp:nvSpPr>
        <dsp:cNvPr id="0" name=""/>
        <dsp:cNvSpPr/>
      </dsp:nvSpPr>
      <dsp:spPr>
        <a:xfrm>
          <a:off x="3719728" y="-23407"/>
          <a:ext cx="1644359" cy="1634526"/>
        </a:xfrm>
        <a:prstGeom prst="ellipse">
          <a:avLst/>
        </a:prstGeom>
        <a:solidFill>
          <a:srgbClr val="CC0000">
            <a:lumMod val="60000"/>
            <a:lumOff val="40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Öğretim Programı</a:t>
          </a:r>
          <a:endParaRPr lang="en-US" sz="2000" b="1" kern="120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3960539" y="215964"/>
        <a:ext cx="1162737" cy="1155784"/>
      </dsp:txXfrm>
    </dsp:sp>
    <dsp:sp modelId="{98AF93CB-0AE4-487C-B7FB-39AE17EC8F56}">
      <dsp:nvSpPr>
        <dsp:cNvPr id="0" name=""/>
        <dsp:cNvSpPr/>
      </dsp:nvSpPr>
      <dsp:spPr>
        <a:xfrm>
          <a:off x="5919121" y="1590328"/>
          <a:ext cx="1647122" cy="160496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0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Öğretmen</a:t>
          </a:r>
          <a:endParaRPr lang="en-US" sz="2000" b="1" i="0" kern="120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6160336" y="1825370"/>
        <a:ext cx="1164692" cy="1134884"/>
      </dsp:txXfrm>
    </dsp:sp>
    <dsp:sp modelId="{C7FB0254-3FE5-4600-A5CB-0F238F78B5A9}">
      <dsp:nvSpPr>
        <dsp:cNvPr id="0" name=""/>
        <dsp:cNvSpPr/>
      </dsp:nvSpPr>
      <dsp:spPr>
        <a:xfrm>
          <a:off x="5138685" y="4216602"/>
          <a:ext cx="1526753" cy="1526753"/>
        </a:xfrm>
        <a:prstGeom prst="ellipse">
          <a:avLst/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Öğrenci</a:t>
          </a:r>
          <a:endParaRPr lang="en-US" sz="2000" b="1" kern="120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5362273" y="4440190"/>
        <a:ext cx="1079577" cy="1079577"/>
      </dsp:txXfrm>
    </dsp:sp>
    <dsp:sp modelId="{F34F6CF6-CF27-4E85-A0EA-360AD04FA6B6}">
      <dsp:nvSpPr>
        <dsp:cNvPr id="0" name=""/>
        <dsp:cNvSpPr/>
      </dsp:nvSpPr>
      <dsp:spPr>
        <a:xfrm>
          <a:off x="2418376" y="4216602"/>
          <a:ext cx="1526753" cy="1526753"/>
        </a:xfrm>
        <a:prstGeom prst="ellipse">
          <a:avLst/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Okul</a:t>
          </a:r>
          <a:endParaRPr lang="en-US" sz="2400" b="1" kern="120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2641964" y="4440190"/>
        <a:ext cx="1079577" cy="1079577"/>
      </dsp:txXfrm>
    </dsp:sp>
    <dsp:sp modelId="{D5887D24-A2F6-4821-A8B8-D2689AD2D19E}">
      <dsp:nvSpPr>
        <dsp:cNvPr id="0" name=""/>
        <dsp:cNvSpPr/>
      </dsp:nvSpPr>
      <dsp:spPr>
        <a:xfrm>
          <a:off x="1577755" y="1629436"/>
          <a:ext cx="1526753" cy="1526753"/>
        </a:xfrm>
        <a:prstGeom prst="ellipse">
          <a:avLst/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Veli</a:t>
          </a:r>
          <a:r>
            <a:rPr lang="tr-TR" sz="900" b="1" i="0" kern="1200" dirty="0" smtClean="0">
              <a:solidFill>
                <a:srgbClr val="FFFFFF"/>
              </a:solidFill>
              <a:latin typeface="Verdana"/>
              <a:ea typeface="+mn-ea"/>
              <a:cs typeface="+mn-cs"/>
            </a:rPr>
            <a:t> </a:t>
          </a:r>
          <a:endParaRPr lang="en-US" sz="900" b="1" i="0" kern="1200" dirty="0">
            <a:solidFill>
              <a:srgbClr val="FFFFFF"/>
            </a:solidFill>
            <a:latin typeface="Verdana"/>
            <a:ea typeface="+mn-ea"/>
            <a:cs typeface="+mn-cs"/>
          </a:endParaRPr>
        </a:p>
      </dsp:txBody>
      <dsp:txXfrm>
        <a:off x="1801343" y="1853024"/>
        <a:ext cx="1079577" cy="1079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15B0E-9741-45AF-A4EB-08610E8F9E3D}">
      <dsp:nvSpPr>
        <dsp:cNvPr id="0" name=""/>
        <dsp:cNvSpPr/>
      </dsp:nvSpPr>
      <dsp:spPr>
        <a:xfrm rot="5400000">
          <a:off x="923259" y="730372"/>
          <a:ext cx="628686" cy="715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71708-FC8B-4904-AACD-AD729AA19275}">
      <dsp:nvSpPr>
        <dsp:cNvPr id="0" name=""/>
        <dsp:cNvSpPr/>
      </dsp:nvSpPr>
      <dsp:spPr>
        <a:xfrm>
          <a:off x="634330" y="25704"/>
          <a:ext cx="1058338" cy="740802"/>
        </a:xfrm>
        <a:prstGeom prst="roundRect">
          <a:avLst>
            <a:gd name="adj" fmla="val 166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1995</a:t>
          </a:r>
          <a:endParaRPr lang="tr-TR" sz="2400" kern="1200" dirty="0"/>
        </a:p>
      </dsp:txBody>
      <dsp:txXfrm>
        <a:off x="670499" y="61873"/>
        <a:ext cx="986000" cy="668464"/>
      </dsp:txXfrm>
    </dsp:sp>
    <dsp:sp modelId="{EAB2649B-1591-4C72-86E0-32FEA6B5397B}">
      <dsp:nvSpPr>
        <dsp:cNvPr id="0" name=""/>
        <dsp:cNvSpPr/>
      </dsp:nvSpPr>
      <dsp:spPr>
        <a:xfrm>
          <a:off x="1728192" y="193338"/>
          <a:ext cx="1839096" cy="59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41 ülke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Katılmadı</a:t>
          </a:r>
          <a:endParaRPr lang="tr-TR" sz="2000" b="1" kern="1200" dirty="0" smtClean="0"/>
        </a:p>
      </dsp:txBody>
      <dsp:txXfrm>
        <a:off x="1728192" y="193338"/>
        <a:ext cx="1839096" cy="598749"/>
      </dsp:txXfrm>
    </dsp:sp>
    <dsp:sp modelId="{15CD74C4-87CD-4807-8EEC-10F19D324D98}">
      <dsp:nvSpPr>
        <dsp:cNvPr id="0" name=""/>
        <dsp:cNvSpPr/>
      </dsp:nvSpPr>
      <dsp:spPr>
        <a:xfrm rot="5400000">
          <a:off x="2057380" y="1562537"/>
          <a:ext cx="628686" cy="715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24D58-DCE9-494B-B66E-55739E6B8327}">
      <dsp:nvSpPr>
        <dsp:cNvPr id="0" name=""/>
        <dsp:cNvSpPr/>
      </dsp:nvSpPr>
      <dsp:spPr>
        <a:xfrm>
          <a:off x="1656183" y="915385"/>
          <a:ext cx="1058338" cy="740802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1999</a:t>
          </a:r>
          <a:endParaRPr lang="tr-TR" sz="2400" kern="1200" dirty="0"/>
        </a:p>
      </dsp:txBody>
      <dsp:txXfrm>
        <a:off x="1692352" y="951554"/>
        <a:ext cx="986000" cy="668464"/>
      </dsp:txXfrm>
    </dsp:sp>
    <dsp:sp modelId="{C6E4CF94-12F8-4DCA-9109-8CEE14DF1BD2}">
      <dsp:nvSpPr>
        <dsp:cNvPr id="0" name=""/>
        <dsp:cNvSpPr/>
      </dsp:nvSpPr>
      <dsp:spPr>
        <a:xfrm>
          <a:off x="2739210" y="985429"/>
          <a:ext cx="2301352" cy="59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38 ülke</a:t>
          </a:r>
          <a:endParaRPr lang="tr-TR" sz="2000" b="1" kern="1200" dirty="0"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8.sınıflar katıldı</a:t>
          </a:r>
          <a:endParaRPr lang="tr-TR" sz="2000" b="1" kern="1200" dirty="0">
            <a:latin typeface="Calibri" pitchFamily="34" charset="0"/>
          </a:endParaRPr>
        </a:p>
      </dsp:txBody>
      <dsp:txXfrm>
        <a:off x="2739210" y="985429"/>
        <a:ext cx="2301352" cy="598749"/>
      </dsp:txXfrm>
    </dsp:sp>
    <dsp:sp modelId="{70F153B1-BD9D-4B01-A04C-26D42EE501BE}">
      <dsp:nvSpPr>
        <dsp:cNvPr id="0" name=""/>
        <dsp:cNvSpPr/>
      </dsp:nvSpPr>
      <dsp:spPr>
        <a:xfrm rot="5400000">
          <a:off x="3191502" y="2394703"/>
          <a:ext cx="628686" cy="715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334143"/>
            <a:satOff val="14076"/>
            <a:lumOff val="34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1F1E0-D34F-4913-8F6C-2D7183F9A279}">
      <dsp:nvSpPr>
        <dsp:cNvPr id="0" name=""/>
        <dsp:cNvSpPr/>
      </dsp:nvSpPr>
      <dsp:spPr>
        <a:xfrm>
          <a:off x="2736308" y="1729898"/>
          <a:ext cx="1058338" cy="740802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rgbClr val="FF0000"/>
              </a:solidFill>
            </a:rPr>
            <a:t>2003</a:t>
          </a:r>
          <a:endParaRPr lang="tr-TR" sz="2400" kern="1200" dirty="0">
            <a:solidFill>
              <a:srgbClr val="FF0000"/>
            </a:solidFill>
          </a:endParaRPr>
        </a:p>
      </dsp:txBody>
      <dsp:txXfrm>
        <a:off x="2772477" y="1766067"/>
        <a:ext cx="986000" cy="668464"/>
      </dsp:txXfrm>
    </dsp:sp>
    <dsp:sp modelId="{15CC5BDE-5515-4650-9CE6-58E86F299432}">
      <dsp:nvSpPr>
        <dsp:cNvPr id="0" name=""/>
        <dsp:cNvSpPr/>
      </dsp:nvSpPr>
      <dsp:spPr>
        <a:xfrm>
          <a:off x="3823715" y="1872207"/>
          <a:ext cx="2440982" cy="391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46 ülke</a:t>
          </a:r>
          <a:endParaRPr lang="tr-TR" sz="2000" b="1" kern="1200" dirty="0"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solidFill>
                <a:srgbClr val="FF0000"/>
              </a:solidFill>
              <a:latin typeface="Calibri" pitchFamily="34" charset="0"/>
            </a:rPr>
            <a:t>Katılmadı</a:t>
          </a:r>
          <a:endParaRPr lang="tr-TR" sz="2000" b="1" kern="1200" dirty="0">
            <a:solidFill>
              <a:srgbClr val="FF0000"/>
            </a:solidFill>
            <a:latin typeface="Calibri" pitchFamily="34" charset="0"/>
          </a:endParaRPr>
        </a:p>
      </dsp:txBody>
      <dsp:txXfrm>
        <a:off x="3823715" y="1872207"/>
        <a:ext cx="2440982" cy="391222"/>
      </dsp:txXfrm>
    </dsp:sp>
    <dsp:sp modelId="{E82C5B13-358D-4059-84DC-EC734027DD4C}">
      <dsp:nvSpPr>
        <dsp:cNvPr id="0" name=""/>
        <dsp:cNvSpPr/>
      </dsp:nvSpPr>
      <dsp:spPr>
        <a:xfrm rot="5400000">
          <a:off x="4325624" y="3226869"/>
          <a:ext cx="628686" cy="715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9501215"/>
            <a:satOff val="21114"/>
            <a:lumOff val="5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F3F82-252E-403F-9364-1599D427FE86}">
      <dsp:nvSpPr>
        <dsp:cNvPr id="0" name=""/>
        <dsp:cNvSpPr/>
      </dsp:nvSpPr>
      <dsp:spPr>
        <a:xfrm>
          <a:off x="3888433" y="2550440"/>
          <a:ext cx="1058338" cy="740802"/>
        </a:xfrm>
        <a:prstGeom prst="roundRect">
          <a:avLst>
            <a:gd name="adj" fmla="val 166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2007 </a:t>
          </a:r>
          <a:endParaRPr lang="tr-TR" sz="2400" kern="1200" dirty="0"/>
        </a:p>
      </dsp:txBody>
      <dsp:txXfrm>
        <a:off x="3924602" y="2586609"/>
        <a:ext cx="986000" cy="668464"/>
      </dsp:txXfrm>
    </dsp:sp>
    <dsp:sp modelId="{52E6A84A-E938-4D43-A4AF-79A381AABD32}">
      <dsp:nvSpPr>
        <dsp:cNvPr id="0" name=""/>
        <dsp:cNvSpPr/>
      </dsp:nvSpPr>
      <dsp:spPr>
        <a:xfrm>
          <a:off x="4896543" y="2600610"/>
          <a:ext cx="2044938" cy="59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59 ülke</a:t>
          </a:r>
          <a:endParaRPr lang="tr-TR" sz="2000" b="1" kern="1200" dirty="0">
            <a:latin typeface="Calibri" pitchFamily="34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r-TR" sz="2000" b="1" kern="1200" dirty="0" smtClean="0">
              <a:latin typeface="Calibri" pitchFamily="34" charset="0"/>
            </a:rPr>
            <a:t>8.sınıflar katıldı</a:t>
          </a:r>
          <a:endParaRPr lang="tr-TR" sz="2000" b="1" kern="1200" dirty="0">
            <a:latin typeface="Calibri" pitchFamily="34" charset="0"/>
          </a:endParaRPr>
        </a:p>
      </dsp:txBody>
      <dsp:txXfrm>
        <a:off x="4896543" y="2600610"/>
        <a:ext cx="2044938" cy="598749"/>
      </dsp:txXfrm>
    </dsp:sp>
    <dsp:sp modelId="{E101FD70-7F17-4C8E-9B9D-A5FC201C1FB5}">
      <dsp:nvSpPr>
        <dsp:cNvPr id="0" name=""/>
        <dsp:cNvSpPr/>
      </dsp:nvSpPr>
      <dsp:spPr>
        <a:xfrm rot="5400000">
          <a:off x="5459746" y="4059035"/>
          <a:ext cx="628686" cy="715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668286"/>
            <a:satOff val="28152"/>
            <a:lumOff val="68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AD70E-B796-41BA-B4ED-002E93ADDE44}">
      <dsp:nvSpPr>
        <dsp:cNvPr id="0" name=""/>
        <dsp:cNvSpPr/>
      </dsp:nvSpPr>
      <dsp:spPr>
        <a:xfrm>
          <a:off x="4896549" y="3352092"/>
          <a:ext cx="1058338" cy="740802"/>
        </a:xfrm>
        <a:prstGeom prst="roundRect">
          <a:avLst>
            <a:gd name="adj" fmla="val 16670"/>
          </a:avLst>
        </a:prstGeom>
        <a:solidFill>
          <a:srgbClr val="536E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2011</a:t>
          </a:r>
          <a:endParaRPr lang="tr-TR" sz="2400" kern="1200" dirty="0"/>
        </a:p>
      </dsp:txBody>
      <dsp:txXfrm>
        <a:off x="4932718" y="3388261"/>
        <a:ext cx="986000" cy="668464"/>
      </dsp:txXfrm>
    </dsp:sp>
    <dsp:sp modelId="{F5BAC109-2AFA-41C7-8907-AB6FC47D38ED}">
      <dsp:nvSpPr>
        <dsp:cNvPr id="0" name=""/>
        <dsp:cNvSpPr/>
      </dsp:nvSpPr>
      <dsp:spPr>
        <a:xfrm>
          <a:off x="5976667" y="3432775"/>
          <a:ext cx="2727800" cy="59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Calibri" pitchFamily="34" charset="0"/>
            </a:rPr>
            <a:t>63 ülke</a:t>
          </a:r>
          <a:endParaRPr lang="tr-TR" sz="1800" b="1" kern="1200" dirty="0"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Calibri" pitchFamily="34" charset="0"/>
            </a:rPr>
            <a:t>4. ve 8. sınıflar katıldı</a:t>
          </a:r>
          <a:endParaRPr lang="tr-TR" sz="1800" b="1" kern="1200" dirty="0">
            <a:latin typeface="Calibri" pitchFamily="34" charset="0"/>
          </a:endParaRPr>
        </a:p>
      </dsp:txBody>
      <dsp:txXfrm>
        <a:off x="5976667" y="3432775"/>
        <a:ext cx="2727800" cy="598749"/>
      </dsp:txXfrm>
    </dsp:sp>
    <dsp:sp modelId="{723AACCB-497C-42FF-A24D-BA73EC491F14}">
      <dsp:nvSpPr>
        <dsp:cNvPr id="0" name=""/>
        <dsp:cNvSpPr/>
      </dsp:nvSpPr>
      <dsp:spPr>
        <a:xfrm>
          <a:off x="6048673" y="4104459"/>
          <a:ext cx="1058338" cy="740802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2015</a:t>
          </a:r>
          <a:endParaRPr lang="tr-TR" sz="2400" kern="1200" dirty="0"/>
        </a:p>
      </dsp:txBody>
      <dsp:txXfrm>
        <a:off x="6084842" y="4140628"/>
        <a:ext cx="986000" cy="668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BE76D7-21BF-4B87-B537-C7108A6FCBBD}" type="datetimeFigureOut">
              <a:rPr lang="tr-TR"/>
              <a:pPr>
                <a:defRPr/>
              </a:pPr>
              <a:t>11.5.2017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2EE744-C64A-49E3-82E8-EF13FD95A2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84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dirty="0" smtClean="0"/>
              <a:t>Türkiye’nin TIMSS 8. sınıf matematik başarısında; 1999 yılından 2007 yılına </a:t>
            </a:r>
            <a:r>
              <a:rPr lang="tr-TR" b="1" u="sng" dirty="0" smtClean="0"/>
              <a:t>3 puan</a:t>
            </a:r>
            <a:r>
              <a:rPr lang="tr-TR" dirty="0" smtClean="0"/>
              <a:t>,  2007 yılından 2011 yılına </a:t>
            </a:r>
            <a:r>
              <a:rPr lang="tr-TR" b="1" u="sng" dirty="0" smtClean="0"/>
              <a:t>20 puan</a:t>
            </a:r>
            <a:r>
              <a:rPr lang="tr-TR" dirty="0" smtClean="0"/>
              <a:t>lık bir artış olmuştur. </a:t>
            </a:r>
          </a:p>
          <a:p>
            <a:pPr eaLnBrk="1" hangingPunct="1">
              <a:spcBef>
                <a:spcPct val="0"/>
              </a:spcBef>
            </a:pPr>
            <a:r>
              <a:rPr lang="tr-TR" dirty="0" smtClean="0"/>
              <a:t>    Diğer bir ifadeyle 1999 yılından 2011 yılına </a:t>
            </a:r>
            <a:r>
              <a:rPr lang="tr-TR" b="1" u="sng" dirty="0" smtClean="0"/>
              <a:t>23 puan</a:t>
            </a:r>
            <a:r>
              <a:rPr lang="tr-TR" dirty="0" smtClean="0"/>
              <a:t>lık bir artış gözlenmiştir.</a:t>
            </a:r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296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125D0D-6997-403F-B777-D43723BA3D3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6622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EE744-C64A-49E3-82E8-EF13FD95A2F8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20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Ülkeler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Ortamalaması</a:t>
            </a:r>
            <a:r>
              <a:rPr lang="tr-TR" baseline="0" dirty="0" smtClean="0"/>
              <a:t> :477</a:t>
            </a:r>
          </a:p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D0362-13E9-465F-8B55-9CECC8509831}" type="slidenum">
              <a:rPr lang="zh-CN" alt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D0362-13E9-465F-8B55-9CECC8509831}" type="slidenum">
              <a:rPr lang="zh-CN" alt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4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Belgelerim\Resimlerim\tims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688013"/>
            <a:ext cx="1512888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752600"/>
            <a:ext cx="7881938" cy="3908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A3F7-2B4D-4C0A-B771-D3090ECBD4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628681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97650" y="304800"/>
            <a:ext cx="1970088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5945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024E-C832-4477-8371-DB6E6767F8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200757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02175" y="1752600"/>
            <a:ext cx="3865563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990600" y="6245225"/>
            <a:ext cx="5029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6580-0AE6-41FC-ADD1-35F668E8EC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6359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702175" y="1752600"/>
            <a:ext cx="3865563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702175" y="3848100"/>
            <a:ext cx="3865563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0"/>
          </p:nvPr>
        </p:nvSpPr>
        <p:spPr>
          <a:xfrm>
            <a:off x="990600" y="6245225"/>
            <a:ext cx="5029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E955-E382-4D25-A6C5-D50757486E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91424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713A-D54F-4DD5-B47A-90E7652A8562}" type="datetimeFigureOut">
              <a:rPr lang="tr-TR"/>
              <a:pPr>
                <a:defRPr/>
              </a:pPr>
              <a:t>11.5.2017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EECC-936D-4222-A622-3C59BC14A0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43713A-D54F-4DD5-B47A-90E7652A8562}" type="datetimeFigureOut">
              <a:rPr lang="tr-TR" smtClean="0"/>
              <a:pPr>
                <a:defRPr/>
              </a:pPr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CEECC-936D-4222-A622-3C59BC14A0B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86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3081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E75B6-D6F4-46E3-B937-31E51231CF9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01098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3F4C1-C2B8-4409-A23F-F0F1C49632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41579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3120-41F0-4D98-82AF-DC7FF3B1E07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42175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8AB50-2792-4A07-9200-852FF4E26F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20012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E75B6-D6F4-46E3-B937-31E51231CF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39540"/>
      </p:ext>
    </p:extLst>
  </p:cSld>
  <p:clrMapOvr>
    <a:masterClrMapping/>
  </p:clrMapOvr>
  <p:transition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38F93-30B2-40C7-B3CD-7B61D97374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1534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4CFE5-4A86-48A3-9669-CEE1554C36B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29096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CD11A-9AE8-48B5-B2BC-4381B024B8D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13558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AAC75-DDB7-4F4F-B8BB-7E1589576CD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17826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B024E-C832-4477-8371-DB6E6767F8A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3242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02175" y="1752600"/>
            <a:ext cx="3865563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F4C1-C2B8-4409-A23F-F0F1C49632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779858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3120-41F0-4D98-82AF-DC7FF3B1E0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246039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AB50-2792-4A07-9200-852FF4E26F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10125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8F93-30B2-40C7-B3CD-7B61D97374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159499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CFE5-4A86-48A3-9669-CEE1554C36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656712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CD11A-9AE8-48B5-B2BC-4381B024B8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22820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AC75-DDB7-4F4F-B8BB-7E1589576C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845079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848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8819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375" y="6245225"/>
            <a:ext cx="454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YEĞİTEK / TIMSS Türkiye (timssturkiye2015@gmail)</a:t>
            </a:r>
          </a:p>
        </p:txBody>
      </p:sp>
      <p:sp>
        <p:nvSpPr>
          <p:cNvPr id="349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F52139-2122-4703-941B-E48DC787D8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2" name="Picture 8" descr="IERI logo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016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D:\Belgelerim\Resimlerim\timss2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14763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4" r:id="rId11"/>
    <p:sldLayoutId id="2147484335" r:id="rId12"/>
    <p:sldLayoutId id="2147484336" r:id="rId13"/>
  </p:sldLayoutIdLst>
  <p:transition>
    <p:pull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6E11-E050-405E-9617-7D716FCC3380}" type="datetimeFigureOut">
              <a:rPr lang="tr-TR" smtClean="0"/>
              <a:t>11.5.2017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YEĞİTEK / TIMSS Türkiye (timssturkiye2015@gmail)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F52139-2122-4703-941B-E48DC787D8F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ransition>
    <p:pull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oogle.com.tr/url?sa=i&amp;rct=j&amp;q=&amp;esrc=s&amp;source=images&amp;cd=&amp;cad=rja&amp;uact=8&amp;ved=0CAcQjRw&amp;url=http://www.volgens-bartjens.nl/nl/nieuws/show/983/rekenen-langs-de-meetlat-onderzoek&amp;ei=aTnCVMWgOYb-UIKagbAK&amp;bvm=bv.84349003,d.bGQ&amp;psig=AFQjCNFyeNN70cxbR3Edn0WlsmoS0S4jWA&amp;ust=1422101087826445" TargetMode="External"/><Relationship Id="rId7" Type="http://schemas.openxmlformats.org/officeDocument/2006/relationships/hyperlink" Target="http://www.google.com.tr/url?sa=i&amp;rct=j&amp;q=&amp;esrc=s&amp;source=images&amp;cd=&amp;cad=rja&amp;uact=8&amp;ved=0CAcQjRw&amp;url=http://www.iea-dpc.de/studies/current-studies/timss-1995-2015.html&amp;ei=xUjCVOX6FsadPevSgcgB&amp;bvm=bv.84349003,d.bGQ&amp;psig=AFQjCNEJ79En1M7Ip5_33XexQixLcumdHg&amp;ust=1422105146641620" TargetMode="External"/><Relationship Id="rId2" Type="http://schemas.openxmlformats.org/officeDocument/2006/relationships/hyperlink" Target="http://www.google.com.tr/url?sa=i&amp;rct=j&amp;q=&amp;esrc=s&amp;source=images&amp;cd=&amp;cad=rja&amp;uact=8&amp;ved=0CAcQjRw&amp;url=http://www.utwente.nl/bms/timssenpirls/overtimss/watistimss/&amp;ei=OTnCVLzeFYGhUNPtgegC&amp;bvm=bv.84349003,d.bGQ&amp;psig=AFQjCNFyeNN70cxbR3Edn0WlsmoS0S4jWA&amp;ust=1422101087826445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tr/url?sa=i&amp;rct=j&amp;q=&amp;esrc=s&amp;source=images&amp;cd=&amp;cad=rja&amp;uact=8&amp;ved=0CAcQjRw&amp;url=http://www.risalehaber.com/karma-egitimden-vazgectiler-basari-artti-227816h.htm&amp;ei=nEjCVLaeF4OIPY3agYgK&amp;bvm=bv.84349003,d.bGQ&amp;psig=AFQjCNFwZxEPI28gB178eh7VvrchX_t0MA&amp;ust=1422105092923878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2" descr="data:image/jpeg;base64,/9j/4AAQSkZJRgABAQAAAQABAAD/2wCEAAkGBxQSEBUUEhQWFRUXGRwXGRgXGRwfFRwhGx4XIRwiHxobHCkiGx4mIhseITIhJykrMi4uGh8zODMsNyguLiwBCgoKDg0OGhAQGzclHyQvLDcwNiw0LjQ3NDU3LCwtLTAsNDAyNS0sLCwvLzcsLCwsNCw0LCwsLDQsLCwsLCwsLP/AABEIAGcAdAMBIgACEQEDEQH/xAAcAAACAgMBAQAAAAAAAAAAAAAABgUHAgMEAQj/xABBEAACAQIEAwUEBggEBwAAAAABAgMAEQQFEiEGMUETIlFhcQcygZEUFUJTocEIIzNScoKx0TRzovAWFyRiY5LT/8QAGgEAAQUBAAAAAAAAAAAAAAAAAAEDBAUGAv/EACsRAAICAQIGAgIABwAAAAAAAAABAgMRBBIFITFBUWEToXGBIjJCUpHB8P/aAAwDAQACEQMRAD8AiqKKK1BhAqVy3JGk3a6r08Tt08PWs8iyrtO+3ug8vG3P8vxqYxPEOFjco+IjV12IZtx8Kg6nVbHtj1LXRaD5Fvn07EPi8mWKIs73bkABtf1POoeuriHiXDSsAksZC371+d/DyqI+t4PvU+dO0WZhmb5kfVUYs21xeF+Ttori+t4PvU+dH1vB96nzp75I+SP8Fn9r/wAHbXflOCWZirMVa115EHx2qD+t4PvU+dbsFnsCSKxkQ2N7aq5nNOL2vmd1VSU05QePwxjl4dYISGBYHYdCPyNQssZU2YEHwNNCcV4MgH6TFvvuwBr3NMAuJUSRsDsSCOTA8t/986hU6x7sTLLU8OiobqhUoooqyKUKKKKACunLYdcyKeRYX+G/5VzUwcKJ+0JH7tvhqv8A1FNXz2QbH9LX8lsYjBh4VRQFFgOQqluIMlfF5tikRo003dmlfSgAC3ux9au2qC46lYZjigCRdrHzFl51RPLNbUkuSJR/Zli1WJmlwirNtGzTqFfl7ptvzHzrhPA+IGEbFl4BChKsde4YG2m1vevtamb2ik/UmSH/AMcn9Iq2wOW4QmJNycWCT6slc5Y+KMvBWJGA+njs3w+1yjXYXNt1t0PPwrzJuC8TicJJi07NYIyQzyNp5AE223G9vWrR4BxKfRsLlc37PG4SV/52dyPjpv8A+orPKQBg80yuNgy4XCKpK8mkHatMw9WIH8tJuAqnI+EJsTh3xJaOHDoQplmbSpJ6LsSTuPnXsfBuIfGJhYezmeRBIrRteMoftaiNhTZwLxZhkwAy/NIScJMxaOVene3vbfZvtDl4V1YqF+Hc51RasVCsFyrGzrGTYi/LukbbW3pcsQR864VbDxvIMRh5hGwSQROSylr22tuO6dx4Vc/CX+Aw3+Uv9KTeOuH8FPlrZrlzPGjuBLC3uklrbDoQTe24PSnHhH/AYb/KXb4UqeRuwjuJsIqFCotq1X9bg/nUJTvnCXhewudJA8d7UkVc6Oxzr59jMcRpVduV0YUUUVKIAU38PRlYBfqb8/G1KFWNwXOseH1OSV0gbLc7ta1hz3NQOIycauXktOExUr/0a3YC5J5b1QWeYeSbHTtGpez6jfw2tevoniWeFoP1IVgrrfQBY6g9ht5jcV865hmEsOMm7I7swHK5OwtVbRJShul5/wBMu57427Yddvf8ok82zPMcTAsE0YaJPcURoNH8JHKiLM8xXCfRBGPo55x9mlifE9dV971OYfhLPXi7QQWFrhW0CQ/yk7HyNJ+I4hxcbFHOllNmVkswI5gg8jTuNO/P0c51niP2SU+YZi0kEnZ6Xw1uyKooKheS7c18qyybM8ywvamFLNMSZGKKWe9yQSem5286l8Jw1ncsXaLDzXUEbQJSPHQTf51B5TicwxMxhhGqUXujaEfY2Is5FyPDnRjT+/oM6zxH7N+XZnj4UVFw0TKjM6B4kbQWNzpudhfp5VgMyzP6U+JdTJLIpR+0VWUqfs6TtbyrfxDhs0wMaPi0EQdiq30EkgXOyk17kODzbGxGXCxGVFbQSNA3AB+0R0Ioxp/f0GdZ4j9nHxDmmPnw6xSoI8PF3hHGipGD4kDmatHgSUNgIRckhQD+VVzxJk2bYfDM+LhMcJspJMfXl7rE1ZHsplCYdHKnupe4G5FvxtvXM9ihJw7eRU7XKCsxzb6Z8DBJG1jdTy3uCP68qr2aIoxU8xsatrNsyWSCQANawZWI7rDWBceV/nVU49bSvvfvHfx33p/hljluyV/Ga1FQa9miiiircoQp+4JJEJEZDMVOkMNgwINue9juKQaZuCMTolvqtYglbcx4g35j+1Q9fDdSyw4ZZs1C9jdmUE/0aUv0KuoOnVcE6idAsBa3idjvXzxmWPkwGayyRaGkjYhWZbgEqO8Aeovsa+isXJ+us7tM1ipjjj7iqRvuT72nfqTbYV86ce5bKmazxFWZy4CgAlnuBpIA538qoqJcnF/k1MoLdu9YHf2K8VY6fNOzlnkmjdGZw5JAtyIv7u/h41N4zKIcZxfayssMaySDaxdRsD81PwrjynAS5Bgm7LDy4jMsSovojZ44V3sCVBBPW3UgdBWj2VYOXBZvEcYSJsbA7kOCHDFrgNffUQpNuldv0dHHjs+kj4v16jbt1w9umhgq29Lm9av0hMqWHMIpkGkzR6mtt3kNr+tiK5OMcCy8VAWPfxUDr5gmPf8AA/Kuz9IjM1kzCKJTfsYu95Fze3yApRBi/SOe+FwXm7n/AEr/AHrq9m+WYz6jw64GeKCV5HlcyDVdTcKAPgDfyrl/SLX/AKPBfxsP9C1R2DZxIpi1iS40aL679NOne/pQllClne1bE5xDD2GYNHJBIw0yRqNOpd7XHunyPMX8KcvZxE6YFTqCfq1Kub2Gu3MgGx2O/nR7Z8f2eRRQ4lh9Jl7Lb7WpNJkPw5E/9w8akOFcK0eXYZJUksYkZzGSJE/d1BTcLpueRveuZzxDb5OXDMlLwSeYtIIGDMCrtGEPaCTcFi3esDpsBsfOq0xAGprEsLnc9fOnPiTQsSIjaECmVjpAZjJsgIFhewO/nSRVnwuGIOXkoOM2ZnGPgKKKKtClCt2ClCSKxvYH7JsfxrTRSNZWBYycXlFpYXFNNAGgkVdxrbblb3ixNxYC1hv5ioLPYDqXH4GPt8Tg4ytpd+1Rr97unVrUqxA22PpUdwnmpVuzYIU8DsT5W5N8ae8DhgzIVBWKMMdWvd2JUgta3eFmvfxrM6ql0Tf0bHR6hX1qXfuU5/z5x33GGt/DJ/8ASlPi7jufH4qHEsqwywgBTFq5gkg94nferfzfgXAYuV5lg0sSGI1FQ+vVpZQG62JtsTsetKU/s7iXSBHcm4YEsLEXt1607So2d0n7Or7vi/pbXoisR7WpJGjmfB4ZsXGulMQQ1x56L2v8evKk/AZ7pxLYjERJi5GJY9uW0lj1IUjV6HanCTheAe9ER6lunPrWH/DeG+7/ABP96mLQz7NEB8XpXVP/AL9mPEHtWlx0XZYvB4WRAbiwkVlPK6sH2NRmRcc/Qo1+i4PDJMFsZ3DPKT1Iu1l9AKYsHwTE5T9VZWvYktyFrnn50x5f7NMFo1TR6UBJLlm929hYA7jcEnkKjXVKpfxNfol0atXfyxf7FfgXJMTneMOLxpaaKLc6tlcjdY16AeNunrVwCEBzK7mJ0GqZeW23eRuqnTYA3Hoa38PosCosKgYcgRqiD9kwv7xF9Wq/v+Q6GoXjTPtQ0xlSinck++w8B9pV/E+lQoRlbZtRJtsjVW5y7CtxFj+2kLXJZiWYX7o8APMDa9RNeu1ySeZ3rytRVWq4KK7GLvtds3N9wooopwaCiiigApwyHiBVTsyW7w0srEnVcW2I5Gk+skcg3BsRyI50zfRG6O2RJ02plRPdEtnA4KOR1s11XvFXsXZjtdrjkoAAt4mscRjllllugdUCquxDMzMVHe/duLfCq/y3PGQ3kZ28LWuPzppw2diRbakfVbYkLKNJJXvKeY3O4NUN+hsreeqNNpuIVXLrhm/HZfA2uOTUGUFmUFWtZNRI2B8r+NYjI8MFIIbQjKCdK2uw25kk8x862y42NixZJFZ1dSQUP7QKDa9jsF2Hma9kx0Z7YaJCJQBsqhhYADvFt7WuNtjTKlcljLH3XS3lpGcRVVdkiBMaxuA9z3WCk3Ngq7XA/hJrzCTMSZn3A1RyayFBQltFyR9nvKQOe1aMTmpHeWNI+4Iy0rkiwuBdQQpO55nrSzm+d67gu7uD3T3ezHoo2t+Nd1aay18kN3auqlc2S+YZxHGpjiLJG3vNYiSS2wsOgtsW5mkzFyhnJW4XkATcgUYjFPIe+xb1rTV5ptLGlezN63XS1D9BRRRUsghRRRQAUUUUAFFFFABXqOQbgkHxHOiigD15CeZJ9TQ0rHmxPqTRRSYQuWZtiXIsXYjwJNq1UUUJJA231CiiilECiiigAoooo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585788"/>
            <a:ext cx="1381125" cy="122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>
              <a:latin typeface="Calibri" pitchFamily="34" charset="0"/>
            </a:endParaRPr>
          </a:p>
        </p:txBody>
      </p:sp>
      <p:pic>
        <p:nvPicPr>
          <p:cNvPr id="3076" name="Picture 4" descr="https://encrypted-tbn0.gstatic.com/images?q=tbn:ANd9GcTahxn6X1KVkH4PDERiSD2nlvPIKeDxzyocIidq21dv-UFFgM_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2060575"/>
            <a:ext cx="3276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4 Metin kutusu"/>
          <p:cNvSpPr txBox="1">
            <a:spLocks noChangeArrowheads="1"/>
          </p:cNvSpPr>
          <p:nvPr/>
        </p:nvSpPr>
        <p:spPr bwMode="auto">
          <a:xfrm>
            <a:off x="1043608" y="4941168"/>
            <a:ext cx="7200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Matematik ve Fen Eğilimleri Araştırması</a:t>
            </a:r>
          </a:p>
        </p:txBody>
      </p:sp>
      <p:pic>
        <p:nvPicPr>
          <p:cNvPr id="3078" name="Picture 6" descr="https://encrypted-tbn0.gstatic.com/images?q=tbn:ANd9GcTkndnnonbXtdgVN1a7QDJ0DCmdF1pyX2TAFTN8dDOtRY8547U6m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404813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https://encrypted-tbn0.gstatic.com/images?q=tbn:ANd9GcSEaPQuHZU11dkDAi__7Nd-yuoa-a7KKvZ69di-UAi14mONwdx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188" y="404813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611188" y="908050"/>
            <a:ext cx="8075612" cy="576263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ve Teknoloji Öğrenme Alanları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54477"/>
              </p:ext>
            </p:extLst>
          </p:nvPr>
        </p:nvGraphicFramePr>
        <p:xfrm>
          <a:off x="611188" y="1844824"/>
          <a:ext cx="8099424" cy="346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770"/>
                <a:gridCol w="1656066"/>
                <a:gridCol w="2664107"/>
                <a:gridCol w="1475481"/>
              </a:tblGrid>
              <a:tr h="5203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7" marB="45727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7" marB="45727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31776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</a:tr>
              <a:tr h="52035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Canlı Bilimleri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Biyoloji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Fiziksel Bilimler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Kimya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Yer Bilimleri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Fizik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Yer Bilimleri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</a:tbl>
          </a:graphicData>
        </a:graphic>
      </p:graphicFrame>
      <p:sp>
        <p:nvSpPr>
          <p:cNvPr id="33830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ÖDSGM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/ TIMSS </a:t>
            </a:r>
            <a:r>
              <a:rPr lang="en-US" sz="1400" dirty="0" err="1" smtClean="0">
                <a:solidFill>
                  <a:schemeClr val="accent2"/>
                </a:solidFill>
                <a:latin typeface="Georgia" pitchFamily="18" charset="0"/>
              </a:rPr>
              <a:t>Türkiye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611188" y="836613"/>
            <a:ext cx="8075612" cy="576262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ve Teknoloji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Bilişsel </a:t>
            </a: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Alanları</a:t>
            </a:r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02961"/>
              </p:ext>
            </p:extLst>
          </p:nvPr>
        </p:nvGraphicFramePr>
        <p:xfrm>
          <a:off x="618553" y="1772816"/>
          <a:ext cx="8099424" cy="2933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56"/>
                <a:gridCol w="2024856"/>
                <a:gridCol w="2024856"/>
                <a:gridCol w="2024856"/>
              </a:tblGrid>
              <a:tr h="56910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1" marB="45721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1" marB="45721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3027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</a:tr>
              <a:tr h="56910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  <a:tr h="56910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 </a:t>
                      </a:r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  <a:tr h="56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</a:tbl>
          </a:graphicData>
        </a:graphic>
      </p:graphicFrame>
      <p:sp>
        <p:nvSpPr>
          <p:cNvPr id="34849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ÖDSGM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/ TIMSS </a:t>
            </a:r>
            <a:r>
              <a:rPr lang="en-US" sz="1400" dirty="0" err="1" smtClean="0">
                <a:solidFill>
                  <a:schemeClr val="accent2"/>
                </a:solidFill>
                <a:latin typeface="Georgia" pitchFamily="18" charset="0"/>
              </a:rPr>
              <a:t>Türkiye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72808" cy="546950"/>
          </a:xfrm>
        </p:spPr>
        <p:txBody>
          <a:bodyPr/>
          <a:lstStyle/>
          <a:p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</a:rPr>
              <a:t>Bağlamsal Değerlendirme (Anketler)</a:t>
            </a:r>
            <a:endParaRPr lang="tr-TR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393834"/>
              </p:ext>
            </p:extLst>
          </p:nvPr>
        </p:nvGraphicFramePr>
        <p:xfrm>
          <a:off x="251520" y="836712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59533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04801"/>
            <a:ext cx="7848600" cy="963960"/>
          </a:xfrm>
        </p:spPr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TIMSS Döngüleri ve Türkiye’nin Katılımı</a:t>
            </a:r>
            <a:endParaRPr lang="tr-TR" dirty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9950"/>
              </p:ext>
            </p:extLst>
          </p:nvPr>
        </p:nvGraphicFramePr>
        <p:xfrm>
          <a:off x="179512" y="1484784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7308304" y="55892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latin typeface="Calibri" panose="020F0502020204030204" pitchFamily="34" charset="0"/>
              </a:rPr>
              <a:t>61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latin typeface="Calibri" panose="020F0502020204030204" pitchFamily="34" charset="0"/>
              </a:rPr>
              <a:t>4. ve 8. sınıflar</a:t>
            </a:r>
            <a:endParaRPr lang="tr-TR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588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115616" y="2708920"/>
            <a:ext cx="7056784" cy="1477328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chemeClr val="accent2"/>
                </a:solidFill>
                <a:latin typeface="Calibri" pitchFamily="34" charset="0"/>
              </a:rPr>
              <a:t>Ülkemizin </a:t>
            </a:r>
            <a:r>
              <a:rPr lang="tr-TR" sz="3600" b="1" dirty="0">
                <a:solidFill>
                  <a:schemeClr val="accent2"/>
                </a:solidFill>
                <a:latin typeface="Calibri" pitchFamily="34" charset="0"/>
              </a:rPr>
              <a:t>TIMSS </a:t>
            </a:r>
            <a:r>
              <a:rPr lang="tr-TR" sz="3600" b="1" dirty="0" smtClean="0">
                <a:solidFill>
                  <a:schemeClr val="accent2"/>
                </a:solidFill>
                <a:latin typeface="Calibri" pitchFamily="34" charset="0"/>
              </a:rPr>
              <a:t>2011 Uygulamasındaki Başarısı</a:t>
            </a:r>
            <a:endParaRPr lang="tr-TR" sz="3600" dirty="0">
              <a:solidFill>
                <a:schemeClr val="accent2"/>
              </a:solidFill>
              <a:latin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986939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3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719095"/>
              </p:ext>
            </p:extLst>
          </p:nvPr>
        </p:nvGraphicFramePr>
        <p:xfrm>
          <a:off x="467544" y="1772816"/>
          <a:ext cx="8229600" cy="407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Up Arrow 3"/>
          <p:cNvSpPr/>
          <p:nvPr/>
        </p:nvSpPr>
        <p:spPr bwMode="auto">
          <a:xfrm>
            <a:off x="2254573" y="4941168"/>
            <a:ext cx="200671" cy="57606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2" name="Up Arrow 3"/>
          <p:cNvSpPr/>
          <p:nvPr/>
        </p:nvSpPr>
        <p:spPr bwMode="auto">
          <a:xfrm>
            <a:off x="4648993" y="4941168"/>
            <a:ext cx="200671" cy="58105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3" name="Up Arrow 3"/>
          <p:cNvSpPr/>
          <p:nvPr/>
        </p:nvSpPr>
        <p:spPr bwMode="auto">
          <a:xfrm>
            <a:off x="7236296" y="4941168"/>
            <a:ext cx="200671" cy="58105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67544" y="83671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2400" dirty="0">
                <a:solidFill>
                  <a:schemeClr val="accent2"/>
                </a:solidFill>
                <a:latin typeface="Calibri" pitchFamily="34" charset="0"/>
              </a:rPr>
              <a:t>TIMSS 1999, 2007 ve 2011 8. Sınıf </a:t>
            </a:r>
            <a:r>
              <a:rPr lang="tr-TR" sz="2400" dirty="0" smtClean="0">
                <a:solidFill>
                  <a:schemeClr val="accent2"/>
                </a:solidFill>
                <a:latin typeface="Calibri" pitchFamily="34" charset="0"/>
              </a:rPr>
              <a:t>Matematik </a:t>
            </a:r>
            <a:r>
              <a:rPr lang="tr-TR" sz="2400" dirty="0">
                <a:solidFill>
                  <a:schemeClr val="accent2"/>
                </a:solidFill>
                <a:latin typeface="Calibri" pitchFamily="34" charset="0"/>
              </a:rPr>
              <a:t>Başarısı</a:t>
            </a:r>
            <a:endParaRPr lang="tr-TR" sz="24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2525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36318"/>
              </p:ext>
            </p:extLst>
          </p:nvPr>
        </p:nvGraphicFramePr>
        <p:xfrm>
          <a:off x="395536" y="2060848"/>
          <a:ext cx="4680520" cy="252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  <a:gridCol w="1368152"/>
                <a:gridCol w="1224136"/>
              </a:tblGrid>
              <a:tr h="936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Toplam ders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Matematik dersi </a:t>
                      </a: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TIMSS Ortalama Başarı </a:t>
                      </a:r>
                    </a:p>
                  </a:txBody>
                  <a:tcPr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Türkiye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899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125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469</a:t>
                      </a:r>
                    </a:p>
                  </a:txBody>
                  <a:tcPr anchor="ctr"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TIMSS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892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effectLst/>
                          <a:latin typeface="Calibri" pitchFamily="34" charset="0"/>
                        </a:rPr>
                        <a:t>161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anchor="ctr"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Rusya 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657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effectLst/>
                          <a:latin typeface="Calibri" pitchFamily="34" charset="0"/>
                        </a:rPr>
                        <a:t>104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542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611560" y="51180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Matematik Öğretimine Ayrılan Ders Saati ve Matematik Başarısı 4. Sınıf</a:t>
            </a:r>
          </a:p>
        </p:txBody>
      </p:sp>
      <p:sp>
        <p:nvSpPr>
          <p:cNvPr id="7" name="Rounded Rectangle 7"/>
          <p:cNvSpPr/>
          <p:nvPr/>
        </p:nvSpPr>
        <p:spPr bwMode="auto">
          <a:xfrm>
            <a:off x="5220072" y="1700808"/>
            <a:ext cx="3528392" cy="4104456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TIMSS 2011’e katılan ülkeler içerisinde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4.sınıf </a:t>
            </a:r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düzeyinde öğrencilerin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matematik dersine </a:t>
            </a:r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ayrılan süre bakımından Türkiye, TIMSS ortalamasının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altındadır. Benzer şekilde TIMSS ortalamasının altında yer alan Rusya 4.sınıf matematik başarısında 10 sırada yer alırken Türkiye 35.sırada yer almaktadır. 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836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04801"/>
            <a:ext cx="8386514" cy="531911"/>
          </a:xfrm>
        </p:spPr>
        <p:txBody>
          <a:bodyPr/>
          <a:lstStyle/>
          <a:p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Türkiye’nin TIMSS Döngülerine Göre 8. Sınıf Fen Başarısı</a:t>
            </a:r>
            <a:endParaRPr lang="tr-TR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052736"/>
            <a:ext cx="824865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50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39651"/>
              </p:ext>
            </p:extLst>
          </p:nvPr>
        </p:nvGraphicFramePr>
        <p:xfrm>
          <a:off x="611560" y="2132856"/>
          <a:ext cx="4896544" cy="26060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96144"/>
                <a:gridCol w="1224136"/>
                <a:gridCol w="1296144"/>
                <a:gridCol w="1080120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Toplam ders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Fen dersi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Oran (%)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Belçika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994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%18,7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Türkiye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899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%10,5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TIMSS Ortalaması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892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%9,6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Malta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891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%4,4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5652120" y="2132856"/>
            <a:ext cx="3292375" cy="2808312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TIMSS 2011’e katılan ülkeler içerisinde 4. sınıf düzeyinde öğrencilerin fen ve teknoloji dersine ayrılan süre bakımından Türkiye, TIMSS ortalamasının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üstündedir. Buna rağmen fen başarımızın düşüktür.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Gulim" pitchFamily="34" charset="-127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04801"/>
            <a:ext cx="8424936" cy="96396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Öğretimine Ayrılan Ders Saati ve </a:t>
            </a: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Başarısı 4. Sınıf</a:t>
            </a:r>
          </a:p>
        </p:txBody>
      </p:sp>
    </p:spTree>
    <p:extLst>
      <p:ext uri="{BB962C8B-B14F-4D97-AF65-F5344CB8AC3E}">
        <p14:creationId xmlns:p14="http://schemas.microsoft.com/office/powerpoint/2010/main" val="14452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48600" cy="612105"/>
          </a:xfrm>
        </p:spPr>
        <p:txBody>
          <a:bodyPr/>
          <a:lstStyle/>
          <a:p>
            <a:r>
              <a:rPr lang="tr-TR" sz="3600" dirty="0" smtClean="0">
                <a:solidFill>
                  <a:schemeClr val="accent2"/>
                </a:solidFill>
                <a:latin typeface="Calibri" pitchFamily="34" charset="0"/>
              </a:rPr>
              <a:t>TIMSS NEDİR?</a:t>
            </a:r>
            <a:endParaRPr lang="tr-TR" sz="3600" dirty="0" smtClean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204864"/>
            <a:ext cx="8172202" cy="2468487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accent6"/>
              </a:buClr>
              <a:defRPr/>
            </a:pPr>
            <a:r>
              <a:rPr lang="tr-TR" sz="2800" dirty="0" smtClean="0">
                <a:latin typeface="Calibri" panose="020F0502020204030204" pitchFamily="34" charset="0"/>
              </a:rPr>
              <a:t>Uluslararası </a:t>
            </a:r>
            <a:r>
              <a:rPr lang="tr-TR" sz="2800" dirty="0">
                <a:latin typeface="Calibri" pitchFamily="34" charset="0"/>
              </a:rPr>
              <a:t>Matematik ve Fen Eğilimleri Araştırması </a:t>
            </a:r>
            <a:r>
              <a:rPr lang="tr-TR" sz="2800" dirty="0" smtClean="0">
                <a:latin typeface="Calibri" pitchFamily="34" charset="0"/>
              </a:rPr>
              <a:t>TIMSS</a:t>
            </a:r>
            <a:r>
              <a:rPr lang="tr-TR" sz="2800" dirty="0">
                <a:latin typeface="Calibri" pitchFamily="34" charset="0"/>
              </a:rPr>
              <a:t>, </a:t>
            </a:r>
            <a:r>
              <a:rPr lang="tr-TR" sz="2800" dirty="0" smtClean="0">
                <a:latin typeface="Calibri" pitchFamily="34" charset="0"/>
              </a:rPr>
              <a:t>dört yıllık döngülerle 4. ve 8. sınıf düzeyindeki öğrencilerin </a:t>
            </a:r>
            <a:r>
              <a:rPr lang="tr-TR" sz="2800" dirty="0">
                <a:latin typeface="Calibri" pitchFamily="34" charset="0"/>
              </a:rPr>
              <a:t>fen ve matematik alanlarında kazandıkları </a:t>
            </a:r>
            <a:r>
              <a:rPr lang="tr-TR" sz="2800" i="1" u="sng" dirty="0">
                <a:latin typeface="Calibri" pitchFamily="34" charset="0"/>
              </a:rPr>
              <a:t>bilgi ve </a:t>
            </a:r>
            <a:r>
              <a:rPr lang="tr-TR" sz="2800" i="1" u="sng" dirty="0" smtClean="0">
                <a:latin typeface="Calibri" pitchFamily="34" charset="0"/>
              </a:rPr>
              <a:t>becerilerin değerlendirilmesine </a:t>
            </a:r>
            <a:r>
              <a:rPr lang="tr-TR" sz="2800" i="1" u="sng" dirty="0">
                <a:latin typeface="Calibri" pitchFamily="34" charset="0"/>
              </a:rPr>
              <a:t>yönelik bir tarama </a:t>
            </a:r>
            <a:r>
              <a:rPr lang="tr-TR" sz="2800" i="1" u="sng" dirty="0" smtClean="0">
                <a:latin typeface="Calibri" pitchFamily="34" charset="0"/>
              </a:rPr>
              <a:t>araştırmasıdır.</a:t>
            </a:r>
          </a:p>
          <a:p>
            <a:pPr marL="0" indent="0" algn="just">
              <a:spcBef>
                <a:spcPts val="0"/>
              </a:spcBef>
              <a:buClr>
                <a:schemeClr val="accent6"/>
              </a:buClr>
              <a:buNone/>
              <a:defRPr/>
            </a:pPr>
            <a:endParaRPr lang="tr-TR" sz="2800" i="1" u="sng" dirty="0" smtClean="0">
              <a:latin typeface="Calibri" pitchFamily="34" charset="0"/>
            </a:endParaRPr>
          </a:p>
          <a:p>
            <a:pPr marL="0" indent="0" algn="just">
              <a:buFontTx/>
              <a:buNone/>
              <a:defRPr/>
            </a:pP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etin kutusu"/>
          <p:cNvSpPr txBox="1">
            <a:spLocks noChangeArrowheads="1"/>
          </p:cNvSpPr>
          <p:nvPr/>
        </p:nvSpPr>
        <p:spPr bwMode="auto">
          <a:xfrm>
            <a:off x="539552" y="1988840"/>
            <a:ext cx="81359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err="1" smtClean="0">
                <a:latin typeface="Calibri" pitchFamily="34" charset="0"/>
              </a:rPr>
              <a:t>TIMSS’in</a:t>
            </a:r>
            <a:r>
              <a:rPr lang="tr-TR" sz="2800" dirty="0" smtClean="0">
                <a:latin typeface="Calibri" pitchFamily="34" charset="0"/>
              </a:rPr>
              <a:t> </a:t>
            </a:r>
            <a:r>
              <a:rPr lang="tr-TR" sz="2800" dirty="0">
                <a:latin typeface="Calibri" pitchFamily="34" charset="0"/>
              </a:rPr>
              <a:t>temel amacı Dünya çapında matematik ve fen </a:t>
            </a:r>
            <a:r>
              <a:rPr lang="tr-TR" sz="2800" dirty="0" smtClean="0">
                <a:latin typeface="Calibri" pitchFamily="34" charset="0"/>
              </a:rPr>
              <a:t>eğitim öğretiminin </a:t>
            </a:r>
            <a:r>
              <a:rPr lang="tr-TR" sz="2800" dirty="0">
                <a:latin typeface="Calibri" pitchFamily="34" charset="0"/>
              </a:rPr>
              <a:t>gelişmesine yardımcı </a:t>
            </a:r>
            <a:r>
              <a:rPr lang="tr-TR" sz="2800" dirty="0" smtClean="0">
                <a:latin typeface="Calibri" pitchFamily="34" charset="0"/>
              </a:rPr>
              <a:t>olmaktır. Öğrenci </a:t>
            </a:r>
            <a:r>
              <a:rPr lang="tr-TR" sz="2800" dirty="0">
                <a:latin typeface="Calibri" pitchFamily="34" charset="0"/>
              </a:rPr>
              <a:t>başarısındaki eğilimleri izlemekte ve ulusal eğitim sistemleri arasındaki farklılıkları belirlemektedir</a:t>
            </a:r>
            <a:r>
              <a:rPr lang="tr-TR" sz="2800" dirty="0" smtClean="0">
                <a:latin typeface="Calibri" pitchFamily="34" charset="0"/>
              </a:rPr>
              <a:t>.</a:t>
            </a:r>
          </a:p>
          <a:p>
            <a:r>
              <a:rPr lang="tr-TR" sz="2800" dirty="0" smtClean="0">
                <a:latin typeface="Calibri" pitchFamily="34" charset="0"/>
              </a:rPr>
              <a:t> </a:t>
            </a:r>
          </a:p>
        </p:txBody>
      </p:sp>
      <p:sp>
        <p:nvSpPr>
          <p:cNvPr id="19459" name="2 Dikdörtgen"/>
          <p:cNvSpPr>
            <a:spLocks noChangeArrowheads="1"/>
          </p:cNvSpPr>
          <p:nvPr/>
        </p:nvSpPr>
        <p:spPr bwMode="auto">
          <a:xfrm>
            <a:off x="642938" y="1000125"/>
            <a:ext cx="507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3200" dirty="0">
                <a:solidFill>
                  <a:schemeClr val="accent2"/>
                </a:solidFill>
                <a:latin typeface="Calibri" pitchFamily="34" charset="0"/>
              </a:rPr>
              <a:t>TIMSS’İN AMACI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>
          <a:xfrm>
            <a:off x="685800" y="836067"/>
            <a:ext cx="7848600" cy="720725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/>
            </a:r>
            <a:br>
              <a:rPr lang="tr-TR" dirty="0" smtClean="0">
                <a:latin typeface="Calibri" pitchFamily="34" charset="0"/>
              </a:rPr>
            </a:b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TIMSS’İN AMACI</a:t>
            </a:r>
            <a:endParaRPr lang="tr-TR" dirty="0" smtClean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3999" y="1772816"/>
            <a:ext cx="8172202" cy="3908425"/>
          </a:xfrm>
        </p:spPr>
        <p:txBody>
          <a:bodyPr/>
          <a:lstStyle/>
          <a:p>
            <a:pPr algn="just">
              <a:defRPr/>
            </a:pPr>
            <a:r>
              <a:rPr lang="tr-TR" sz="2800" dirty="0" smtClean="0">
                <a:latin typeface="Calibri" pitchFamily="34" charset="0"/>
              </a:rPr>
              <a:t>4. ve 8. sınıfta ve dört yılda bir yapılıyor olması öğrenci başarılarının süreç içerisinde nasıl değiştiği ile ilgili katılımcı ülkelere bilgiler sağlamaktadır. </a:t>
            </a:r>
          </a:p>
          <a:p>
            <a:pPr algn="just">
              <a:defRPr/>
            </a:pPr>
            <a:r>
              <a:rPr lang="tr-TR" sz="2800" dirty="0" smtClean="0">
                <a:latin typeface="Calibri" pitchFamily="34" charset="0"/>
              </a:rPr>
              <a:t>Böylece öğrenci başarısı izlenebilmekte ve </a:t>
            </a:r>
            <a:r>
              <a:rPr lang="tr-TR" sz="2800" dirty="0">
                <a:latin typeface="Calibri" pitchFamily="34" charset="0"/>
              </a:rPr>
              <a:t>öğretim programlarına ilişkin ayrıntılı bilgiler elde </a:t>
            </a:r>
            <a:r>
              <a:rPr lang="tr-TR" sz="2800" dirty="0" smtClean="0">
                <a:latin typeface="Calibri" pitchFamily="34" charset="0"/>
              </a:rPr>
              <a:t>edilmektedir. Bu </a:t>
            </a:r>
            <a:r>
              <a:rPr lang="tr-TR" sz="2800" dirty="0">
                <a:latin typeface="Calibri" pitchFamily="34" charset="0"/>
              </a:rPr>
              <a:t>bağlamda, ülkeler hem kendi içinde gelişimlerini izleyebilmekte hem de diğer ülkelerle karşılaştırmalı olarak değerlendirmeler yapabilmektedirler</a:t>
            </a:r>
            <a:r>
              <a:rPr lang="tr-TR" sz="2800" dirty="0" smtClean="0">
                <a:latin typeface="Calibri" pitchFamily="34" charset="0"/>
              </a:rPr>
              <a:t>.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1475727" y="785812"/>
            <a:ext cx="4894312" cy="55245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accent2"/>
                </a:solidFill>
                <a:latin typeface="Calibri" pitchFamily="34" charset="0"/>
              </a:rPr>
              <a:t>TIMSS’i</a:t>
            </a: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 Yürüten Kuruluşlar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50" y="1700808"/>
            <a:ext cx="5616624" cy="442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2 Dikdörtgen"/>
          <p:cNvSpPr>
            <a:spLocks noChangeArrowheads="1"/>
          </p:cNvSpPr>
          <p:nvPr/>
        </p:nvSpPr>
        <p:spPr bwMode="auto">
          <a:xfrm rot="16200000">
            <a:off x="-1657349" y="2992437"/>
            <a:ext cx="4875212" cy="461963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dirty="0">
                <a:solidFill>
                  <a:schemeClr val="bg1"/>
                </a:solidFill>
                <a:latin typeface="Georgia" pitchFamily="18" charset="0"/>
                <a:cs typeface="+mn-cs"/>
              </a:rPr>
              <a:t>Uluslararası </a:t>
            </a:r>
            <a:r>
              <a:rPr lang="tr-TR" sz="2400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Düzeyde </a:t>
            </a:r>
            <a:r>
              <a:rPr lang="tr-TR" sz="2400" dirty="0">
                <a:solidFill>
                  <a:schemeClr val="bg1"/>
                </a:solidFill>
                <a:latin typeface="Georgia" pitchFamily="18" charset="0"/>
                <a:cs typeface="+mn-cs"/>
              </a:rPr>
              <a:t>Yapılanma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85775" y="642938"/>
            <a:ext cx="8229600" cy="13112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Örneklem Seçimi</a:t>
            </a:r>
            <a:r>
              <a:rPr lang="tr-TR" i="1" dirty="0" smtClean="0">
                <a:latin typeface="Calibri" pitchFamily="34" charset="0"/>
              </a:rPr>
              <a:t/>
            </a:r>
            <a:br>
              <a:rPr lang="tr-TR" i="1" dirty="0" smtClean="0">
                <a:latin typeface="Calibri" pitchFamily="34" charset="0"/>
              </a:rPr>
            </a:br>
            <a:endParaRPr lang="tr-TR" i="1" dirty="0" smtClean="0">
              <a:latin typeface="Calibri" pitchFamily="34" charset="0"/>
            </a:endParaRP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25586" y="1954213"/>
            <a:ext cx="8568952" cy="2376264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Calibri" pitchFamily="34" charset="0"/>
              </a:rPr>
              <a:t>Çalışma için okullar IEA tarafından tesadüfi (seçkisiz) yöntemle belirlenmektedir. Daha sonra örneklemdeki okullardan hangi şubelerin uygulamaya katılacağı özel bir yazılımla yine tesadüfi yöntemle belirlenmektedir.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752600"/>
            <a:ext cx="8208912" cy="3476600"/>
          </a:xfrm>
        </p:spPr>
        <p:txBody>
          <a:bodyPr/>
          <a:lstStyle/>
          <a:p>
            <a:pPr algn="just" eaLnBrk="1" hangingPunct="1"/>
            <a:r>
              <a:rPr lang="tr-TR" sz="2400" dirty="0" err="1">
                <a:latin typeface="Calibri" pitchFamily="34" charset="0"/>
              </a:rPr>
              <a:t>TIMSS'te</a:t>
            </a:r>
            <a:r>
              <a:rPr lang="tr-TR" sz="2400" dirty="0">
                <a:latin typeface="Calibri" pitchFamily="34" charset="0"/>
              </a:rPr>
              <a:t> her sınıf düzeyinde pilot uygulamada 6 farklı kitapçık, nihai uygulamada ise 14 farklı kitapçık kullanılmaktadır. </a:t>
            </a:r>
          </a:p>
          <a:p>
            <a:pPr algn="just" eaLnBrk="1" hangingPunct="1"/>
            <a:r>
              <a:rPr lang="tr-TR" sz="2400" dirty="0">
                <a:latin typeface="Calibri" pitchFamily="34" charset="0"/>
              </a:rPr>
              <a:t>Her bir test kitapçığı iki bölümden oluşur: </a:t>
            </a:r>
            <a:r>
              <a:rPr lang="tr-TR" sz="2400" dirty="0" smtClean="0">
                <a:latin typeface="Calibri" pitchFamily="34" charset="0"/>
              </a:rPr>
              <a:t>Matematik </a:t>
            </a:r>
            <a:r>
              <a:rPr lang="tr-TR" sz="2400" dirty="0">
                <a:latin typeface="Calibri" pitchFamily="34" charset="0"/>
              </a:rPr>
              <a:t>ve Fen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TIMSS </a:t>
            </a:r>
            <a:r>
              <a:rPr lang="en-US" sz="2400" dirty="0" err="1">
                <a:latin typeface="Calibri" pitchFamily="34" charset="0"/>
              </a:rPr>
              <a:t>değerlendirmesinde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çoktan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seçmeli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açık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uçlu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</a:rPr>
              <a:t>maddeler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kullanılmaktadır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tr-TR" sz="2400" dirty="0">
                <a:latin typeface="Calibri" pitchFamily="34" charset="0"/>
              </a:rPr>
              <a:t>Ç</a:t>
            </a:r>
            <a:r>
              <a:rPr lang="en-US" sz="2400" dirty="0" err="1">
                <a:latin typeface="Calibri" pitchFamily="34" charset="0"/>
              </a:rPr>
              <a:t>oktan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seçmeli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</a:rPr>
              <a:t>maddeler </a:t>
            </a:r>
            <a:r>
              <a:rPr lang="en-US" sz="2400" dirty="0">
                <a:latin typeface="Calibri" pitchFamily="34" charset="0"/>
              </a:rPr>
              <a:t>1 </a:t>
            </a:r>
            <a:r>
              <a:rPr lang="en-US" sz="2400" dirty="0" err="1">
                <a:latin typeface="Calibri" pitchFamily="34" charset="0"/>
              </a:rPr>
              <a:t>puan</a:t>
            </a:r>
            <a:r>
              <a:rPr lang="tr-TR" sz="2400" dirty="0" err="1">
                <a:latin typeface="Calibri" pitchFamily="34" charset="0"/>
              </a:rPr>
              <a:t>dır</a:t>
            </a:r>
            <a:r>
              <a:rPr lang="tr-TR" sz="2400" dirty="0">
                <a:latin typeface="Calibri" pitchFamily="34" charset="0"/>
              </a:rPr>
              <a:t>. Açık uçlu maddeler ise her bir soru için geliştirilen puanlama anahtarları ile değerlendirilir</a:t>
            </a:r>
            <a:r>
              <a:rPr lang="tr-TR" sz="2400" dirty="0" smtClean="0">
                <a:latin typeface="Calibri" pitchFamily="34" charset="0"/>
              </a:rPr>
              <a:t>.</a:t>
            </a:r>
            <a:endParaRPr lang="tr-TR" sz="2400" dirty="0">
              <a:latin typeface="Calibri" pitchFamily="34" charset="0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685800" y="304801"/>
            <a:ext cx="7848600" cy="96396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accent2"/>
                </a:solidFill>
                <a:latin typeface="Calibri" pitchFamily="34" charset="0"/>
              </a:rPr>
              <a:t>TIMSS’te</a:t>
            </a: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 Başarı Değerlendirmesi</a:t>
            </a:r>
          </a:p>
        </p:txBody>
      </p:sp>
    </p:spTree>
    <p:extLst>
      <p:ext uri="{BB962C8B-B14F-4D97-AF65-F5344CB8AC3E}">
        <p14:creationId xmlns:p14="http://schemas.microsoft.com/office/powerpoint/2010/main" val="422931299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539750" y="714375"/>
            <a:ext cx="6975475" cy="7207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Matematik Öğrenme Alanları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403"/>
              </p:ext>
            </p:extLst>
          </p:nvPr>
        </p:nvGraphicFramePr>
        <p:xfrm>
          <a:off x="611560" y="1844824"/>
          <a:ext cx="8099424" cy="323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98"/>
                <a:gridCol w="1601614"/>
                <a:gridCol w="2430547"/>
                <a:gridCol w="1619165"/>
              </a:tblGrid>
              <a:tr h="48779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12" marB="45712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12" marB="45712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40063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Sayılar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Sayılar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644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Geometri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Şekiller ve Ölçme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Cebir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Veri Gösterme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Geometr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Veri ve Olasılık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</a:tbl>
          </a:graphicData>
        </a:graphic>
      </p:graphicFrame>
      <p:sp>
        <p:nvSpPr>
          <p:cNvPr id="31782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ÖDSGM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/ TIMSS </a:t>
            </a:r>
            <a:r>
              <a:rPr lang="en-US" sz="1400" dirty="0" err="1" smtClean="0">
                <a:solidFill>
                  <a:schemeClr val="accent2"/>
                </a:solidFill>
                <a:latin typeface="Georgia" pitchFamily="18" charset="0"/>
              </a:rPr>
              <a:t>Türkiye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539750" y="857250"/>
            <a:ext cx="6904038" cy="595313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Matematik Bilişsel Alanlar</a:t>
            </a:r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36822"/>
              </p:ext>
            </p:extLst>
          </p:nvPr>
        </p:nvGraphicFramePr>
        <p:xfrm>
          <a:off x="615950" y="1822450"/>
          <a:ext cx="8099424" cy="291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56"/>
                <a:gridCol w="2024856"/>
                <a:gridCol w="2024856"/>
                <a:gridCol w="2024856"/>
              </a:tblGrid>
              <a:tr h="57963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5" marB="45725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5" marB="45725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4863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 </a:t>
                      </a:r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  <a:tr h="579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</a:tbl>
          </a:graphicData>
        </a:graphic>
      </p:graphicFrame>
      <p:sp>
        <p:nvSpPr>
          <p:cNvPr id="32801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ÖDSGM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/ TIMSS </a:t>
            </a:r>
            <a:r>
              <a:rPr lang="en-US" sz="1400" dirty="0" err="1" smtClean="0">
                <a:solidFill>
                  <a:schemeClr val="accent2"/>
                </a:solidFill>
                <a:latin typeface="Georgia" pitchFamily="18" charset="0"/>
              </a:rPr>
              <a:t>Türkiye</a:t>
            </a:r>
            <a:r>
              <a:rPr lang="en-US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tr-TR" sz="14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_TIMSS1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6998</TotalTime>
  <Words>679</Words>
  <Application>Microsoft Office PowerPoint</Application>
  <PresentationFormat>Ekran Gösterisi (4:3)</PresentationFormat>
  <Paragraphs>184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Tema_TIMSS1</vt:lpstr>
      <vt:lpstr>Office Teması</vt:lpstr>
      <vt:lpstr>PowerPoint Sunusu</vt:lpstr>
      <vt:lpstr>TIMSS NEDİR?</vt:lpstr>
      <vt:lpstr>PowerPoint Sunusu</vt:lpstr>
      <vt:lpstr> TIMSS’İN AMACI</vt:lpstr>
      <vt:lpstr>TIMSS’i Yürüten Kuruluşlar</vt:lpstr>
      <vt:lpstr>Örneklem Seçimi </vt:lpstr>
      <vt:lpstr>TIMSS’te Başarı Değerlendirmesi</vt:lpstr>
      <vt:lpstr>Matematik Öğrenme Alanları</vt:lpstr>
      <vt:lpstr>Matematik Bilişsel Alanlar</vt:lpstr>
      <vt:lpstr>Fen ve Teknoloji Öğrenme Alanları</vt:lpstr>
      <vt:lpstr>Fen ve Teknoloji Bilişsel Alanları</vt:lpstr>
      <vt:lpstr>Bağlamsal Değerlendirme (Anketler)</vt:lpstr>
      <vt:lpstr>TIMSS Döngüleri ve Türkiye’nin Katılımı</vt:lpstr>
      <vt:lpstr>PowerPoint Sunusu</vt:lpstr>
      <vt:lpstr>PowerPoint Sunusu</vt:lpstr>
      <vt:lpstr>PowerPoint Sunusu</vt:lpstr>
      <vt:lpstr>Türkiye’nin TIMSS Döngülerine Göre 8. Sınıf Fen Başarısı</vt:lpstr>
      <vt:lpstr>Fen Öğretimine Ayrılan Ders Saati ve Fen Başarısı 4. Sınıf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timss</dc:creator>
  <cp:lastModifiedBy>acer</cp:lastModifiedBy>
  <cp:revision>709</cp:revision>
  <dcterms:created xsi:type="dcterms:W3CDTF">2010-07-19T13:34:01Z</dcterms:created>
  <dcterms:modified xsi:type="dcterms:W3CDTF">2017-05-11T17:45:31Z</dcterms:modified>
</cp:coreProperties>
</file>